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8752" y="106877"/>
            <a:ext cx="11970385" cy="6626859"/>
          </a:xfrm>
          <a:custGeom>
            <a:avLst/>
            <a:gdLst/>
            <a:ahLst/>
            <a:cxnLst/>
            <a:rect l="l" t="t" r="r" b="b"/>
            <a:pathLst>
              <a:path w="11970385" h="6626859">
                <a:moveTo>
                  <a:pt x="11970326" y="6626431"/>
                </a:moveTo>
                <a:lnTo>
                  <a:pt x="0" y="6626431"/>
                </a:lnTo>
                <a:lnTo>
                  <a:pt x="0" y="0"/>
                </a:lnTo>
                <a:lnTo>
                  <a:pt x="11970326" y="0"/>
                </a:lnTo>
                <a:lnTo>
                  <a:pt x="11970326" y="66264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18752" y="106879"/>
            <a:ext cx="11970385" cy="1051560"/>
          </a:xfrm>
          <a:custGeom>
            <a:avLst/>
            <a:gdLst/>
            <a:ahLst/>
            <a:cxnLst/>
            <a:rect l="l" t="t" r="r" b="b"/>
            <a:pathLst>
              <a:path w="11970385" h="1051560">
                <a:moveTo>
                  <a:pt x="11970325" y="1051360"/>
                </a:moveTo>
                <a:lnTo>
                  <a:pt x="0" y="1051360"/>
                </a:lnTo>
                <a:lnTo>
                  <a:pt x="0" y="0"/>
                </a:lnTo>
                <a:lnTo>
                  <a:pt x="11970325" y="0"/>
                </a:lnTo>
                <a:lnTo>
                  <a:pt x="11970325" y="1051360"/>
                </a:lnTo>
                <a:close/>
              </a:path>
            </a:pathLst>
          </a:custGeom>
          <a:solidFill>
            <a:srgbClr val="F1F1F1">
              <a:alpha val="69802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46022" y="141482"/>
            <a:ext cx="1477470" cy="49250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8752" y="353568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 h="0">
                <a:moveTo>
                  <a:pt x="0" y="0"/>
                </a:moveTo>
                <a:lnTo>
                  <a:pt x="315355" y="0"/>
                </a:lnTo>
              </a:path>
            </a:pathLst>
          </a:custGeom>
          <a:ln w="15874">
            <a:solidFill>
              <a:srgbClr val="8C52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2749" y="606448"/>
            <a:ext cx="5114925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ＭＳ Ｐゴシック"/>
                <a:cs typeface="ＭＳ Ｐゴシック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ＭＳ Ｐゴシック"/>
                <a:cs typeface="ＭＳ Ｐゴシック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ＭＳ Ｐゴシック"/>
                <a:cs typeface="ＭＳ Ｐゴシック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ＭＳ Ｐゴシック"/>
                <a:cs typeface="ＭＳ Ｐゴシック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8752" y="106877"/>
            <a:ext cx="11970385" cy="6626859"/>
          </a:xfrm>
          <a:custGeom>
            <a:avLst/>
            <a:gdLst/>
            <a:ahLst/>
            <a:cxnLst/>
            <a:rect l="l" t="t" r="r" b="b"/>
            <a:pathLst>
              <a:path w="11970385" h="6626859">
                <a:moveTo>
                  <a:pt x="11970299" y="6626399"/>
                </a:moveTo>
                <a:lnTo>
                  <a:pt x="0" y="6626399"/>
                </a:lnTo>
                <a:lnTo>
                  <a:pt x="0" y="0"/>
                </a:lnTo>
                <a:lnTo>
                  <a:pt x="11970299" y="0"/>
                </a:lnTo>
                <a:lnTo>
                  <a:pt x="11970299" y="6626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8970" y="604138"/>
            <a:ext cx="7938103" cy="454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ＭＳ Ｐゴシック"/>
                <a:cs typeface="ＭＳ Ｐゴシック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1186" y="2127694"/>
            <a:ext cx="11349990" cy="4367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63064" y="6438143"/>
            <a:ext cx="258747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122555">
              <a:lnSpc>
                <a:spcPts val="142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2.png"/><Relationship Id="rId4" Type="http://schemas.openxmlformats.org/officeDocument/2006/relationships/image" Target="../media/image5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Relationship Id="rId3" Type="http://schemas.openxmlformats.org/officeDocument/2006/relationships/image" Target="../media/image2.png"/><Relationship Id="rId4" Type="http://schemas.openxmlformats.org/officeDocument/2006/relationships/image" Target="../media/image7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77.jpg"/><Relationship Id="rId5" Type="http://schemas.openxmlformats.org/officeDocument/2006/relationships/image" Target="../media/image50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jpg"/><Relationship Id="rId10" Type="http://schemas.openxmlformats.org/officeDocument/2006/relationships/image" Target="../media/image17.png"/><Relationship Id="rId11" Type="http://schemas.openxmlformats.org/officeDocument/2006/relationships/image" Target="../media/image18.jpg"/><Relationship Id="rId12" Type="http://schemas.openxmlformats.org/officeDocument/2006/relationships/image" Target="../media/image19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8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8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8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84.jpg"/><Relationship Id="rId5" Type="http://schemas.openxmlformats.org/officeDocument/2006/relationships/image" Target="../media/image21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Relationship Id="rId3" Type="http://schemas.openxmlformats.org/officeDocument/2006/relationships/image" Target="../media/image2.png"/><Relationship Id="rId4" Type="http://schemas.openxmlformats.org/officeDocument/2006/relationships/image" Target="../media/image76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88.jpg"/><Relationship Id="rId5" Type="http://schemas.openxmlformats.org/officeDocument/2006/relationships/image" Target="../media/image89.jpg"/><Relationship Id="rId6" Type="http://schemas.openxmlformats.org/officeDocument/2006/relationships/image" Target="../media/image90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90.jpg"/><Relationship Id="rId5" Type="http://schemas.openxmlformats.org/officeDocument/2006/relationships/image" Target="../media/image91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2.png"/><Relationship Id="rId5" Type="http://schemas.openxmlformats.org/officeDocument/2006/relationships/image" Target="../media/image94.png"/><Relationship Id="rId6" Type="http://schemas.openxmlformats.org/officeDocument/2006/relationships/image" Target="../media/image1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jpg"/><Relationship Id="rId12" Type="http://schemas.openxmlformats.org/officeDocument/2006/relationships/image" Target="../media/image31.jpg"/><Relationship Id="rId13" Type="http://schemas.openxmlformats.org/officeDocument/2006/relationships/image" Target="../media/image32.png"/><Relationship Id="rId14" Type="http://schemas.openxmlformats.org/officeDocument/2006/relationships/image" Target="../media/image33.jp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7" Type="http://schemas.openxmlformats.org/officeDocument/2006/relationships/image" Target="../media/image36.jpg"/><Relationship Id="rId18" Type="http://schemas.openxmlformats.org/officeDocument/2006/relationships/image" Target="../media/image37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jpg"/><Relationship Id="rId22" Type="http://schemas.openxmlformats.org/officeDocument/2006/relationships/image" Target="../media/image41.png"/><Relationship Id="rId23" Type="http://schemas.openxmlformats.org/officeDocument/2006/relationships/image" Target="../media/image4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2.png"/><Relationship Id="rId4" Type="http://schemas.openxmlformats.org/officeDocument/2006/relationships/image" Target="../media/image4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1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0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28155"/>
            <a:chOff x="0" y="0"/>
            <a:chExt cx="12192000" cy="68281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0404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397" y="6082147"/>
              <a:ext cx="2237857" cy="74597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9547400" y="6362300"/>
              <a:ext cx="2416810" cy="431165"/>
            </a:xfrm>
            <a:custGeom>
              <a:avLst/>
              <a:gdLst/>
              <a:ahLst/>
              <a:cxnLst/>
              <a:rect l="l" t="t" r="r" b="b"/>
              <a:pathLst>
                <a:path w="2416809" h="431165">
                  <a:moveTo>
                    <a:pt x="0" y="39995"/>
                  </a:moveTo>
                  <a:lnTo>
                    <a:pt x="3142" y="24427"/>
                  </a:lnTo>
                  <a:lnTo>
                    <a:pt x="11714" y="11714"/>
                  </a:lnTo>
                  <a:lnTo>
                    <a:pt x="24427" y="3143"/>
                  </a:lnTo>
                  <a:lnTo>
                    <a:pt x="39994" y="0"/>
                  </a:lnTo>
                  <a:lnTo>
                    <a:pt x="2376804" y="0"/>
                  </a:lnTo>
                  <a:lnTo>
                    <a:pt x="2413755" y="24689"/>
                  </a:lnTo>
                  <a:lnTo>
                    <a:pt x="2416799" y="39995"/>
                  </a:lnTo>
                  <a:lnTo>
                    <a:pt x="2416799" y="390804"/>
                  </a:lnTo>
                  <a:lnTo>
                    <a:pt x="2413656" y="406372"/>
                  </a:lnTo>
                  <a:lnTo>
                    <a:pt x="2405085" y="419085"/>
                  </a:lnTo>
                  <a:lnTo>
                    <a:pt x="2392372" y="427657"/>
                  </a:lnTo>
                  <a:lnTo>
                    <a:pt x="2376804" y="430799"/>
                  </a:lnTo>
                  <a:lnTo>
                    <a:pt x="39994" y="430799"/>
                  </a:lnTo>
                  <a:lnTo>
                    <a:pt x="24427" y="427657"/>
                  </a:lnTo>
                  <a:lnTo>
                    <a:pt x="11714" y="419085"/>
                  </a:lnTo>
                  <a:lnTo>
                    <a:pt x="3142" y="406372"/>
                  </a:lnTo>
                  <a:lnTo>
                    <a:pt x="0" y="390804"/>
                  </a:lnTo>
                  <a:lnTo>
                    <a:pt x="0" y="39995"/>
                  </a:lnTo>
                  <a:close/>
                </a:path>
              </a:pathLst>
            </a:custGeom>
            <a:ln w="1269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975306" y="2861246"/>
            <a:ext cx="241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748825" y="6442088"/>
            <a:ext cx="184340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>
                <a:solidFill>
                  <a:srgbClr val="7F7F7F"/>
                </a:solidFill>
                <a:latin typeface="ＭＳ Ｐゴシック"/>
                <a:cs typeface="ＭＳ Ｐゴシック"/>
              </a:rPr>
              <a:t>会社・サービス紹介資料</a:t>
            </a:r>
            <a:endParaRPr sz="1400">
              <a:latin typeface="ＭＳ Ｐゴシック"/>
              <a:cs typeface="ＭＳ Ｐゴシック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276041" y="352286"/>
            <a:ext cx="8757920" cy="5162550"/>
            <a:chOff x="276041" y="352286"/>
            <a:chExt cx="8757920" cy="516255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8771" y="352286"/>
              <a:ext cx="182735" cy="224905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0904" y="356587"/>
              <a:ext cx="203032" cy="22490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7120" y="1929203"/>
              <a:ext cx="521639" cy="99111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041" y="1929203"/>
              <a:ext cx="521639" cy="99111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3449" y="3242137"/>
              <a:ext cx="521639" cy="99111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041" y="3242137"/>
              <a:ext cx="521639" cy="99111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3449" y="4523515"/>
              <a:ext cx="521639" cy="991115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041" y="4523515"/>
              <a:ext cx="521639" cy="991115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645957" y="1934350"/>
            <a:ext cx="1932939" cy="817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2390">
              <a:lnSpc>
                <a:spcPct val="1444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安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全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多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r>
              <a:rPr dirty="0" sz="18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な</a:t>
            </a:r>
            <a:r>
              <a:rPr dirty="0" sz="1800" spc="500" b="1">
                <a:solidFill>
                  <a:srgbClr val="FFFF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企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向</a:t>
            </a:r>
            <a:r>
              <a:rPr dirty="0" sz="1800" spc="204" b="1">
                <a:solidFill>
                  <a:srgbClr val="FFFFFF"/>
                </a:solidFill>
                <a:latin typeface="ＭＳ Ｐゴシック"/>
                <a:cs typeface="ＭＳ Ｐゴシック"/>
              </a:rPr>
              <a:t>け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ChatGPT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65825" y="3169021"/>
            <a:ext cx="1721485" cy="2070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3185">
              <a:lnSpc>
                <a:spcPct val="152900"/>
              </a:lnSpc>
              <a:spcBef>
                <a:spcPts val="100"/>
              </a:spcBef>
            </a:pPr>
            <a:r>
              <a:rPr dirty="0" sz="17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17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効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率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化</a:t>
            </a:r>
            <a:r>
              <a:rPr dirty="0" sz="17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7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17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現</a:t>
            </a:r>
            <a:endParaRPr sz="17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</a:pPr>
            <a:endParaRPr sz="1700">
              <a:latin typeface="ＭＳ Ｐゴシック"/>
              <a:cs typeface="ＭＳ Ｐゴシック"/>
            </a:endParaRPr>
          </a:p>
          <a:p>
            <a:pPr marL="464184" marR="23495" indent="-311785">
              <a:lnSpc>
                <a:spcPct val="144400"/>
              </a:lnSpc>
              <a:spcBef>
                <a:spcPts val="1445"/>
              </a:spcBef>
            </a:pPr>
            <a:r>
              <a:rPr dirty="0" sz="1800" spc="30" b="1">
                <a:solidFill>
                  <a:srgbClr val="FFFFFF"/>
                </a:solidFill>
                <a:latin typeface="ＭＳ Ｐゴシック"/>
                <a:cs typeface="ＭＳ Ｐゴシック"/>
              </a:rPr>
              <a:t>✲自</a:t>
            </a:r>
            <a:r>
              <a:rPr dirty="0" sz="18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18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テ</a:t>
            </a:r>
            <a:r>
              <a:rPr dirty="0" sz="18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ム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開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発</a:t>
            </a:r>
            <a:r>
              <a:rPr dirty="0" sz="18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18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1800">
              <a:latin typeface="ＭＳ Ｐゴシック"/>
              <a:cs typeface="ＭＳ Ｐゴシック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2039379" y="1579432"/>
            <a:ext cx="10140315" cy="4837430"/>
            <a:chOff x="2039379" y="1579432"/>
            <a:chExt cx="10140315" cy="4837430"/>
          </a:xfrm>
        </p:grpSpPr>
        <p:pic>
          <p:nvPicPr>
            <p:cNvPr id="20" name="object 2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39379" y="1579432"/>
              <a:ext cx="8113237" cy="4836979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18079" y="2944948"/>
              <a:ext cx="3961560" cy="3341141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032105" y="224772"/>
            <a:ext cx="5931535" cy="1423035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algn="ctr" marL="241935">
              <a:lnSpc>
                <a:spcPct val="100000"/>
              </a:lnSpc>
              <a:spcBef>
                <a:spcPts val="560"/>
              </a:spcBef>
            </a:pP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2200" spc="-30">
                <a:solidFill>
                  <a:srgbClr val="FFFFFF"/>
                </a:solidFill>
              </a:rPr>
              <a:t>の</a:t>
            </a:r>
            <a:r>
              <a:rPr dirty="0" sz="2200" spc="-30">
                <a:solidFill>
                  <a:srgbClr val="FFFFFF"/>
                </a:solidFill>
              </a:rPr>
              <a:t>感</a:t>
            </a:r>
            <a:r>
              <a:rPr dirty="0" sz="2200" spc="-30">
                <a:solidFill>
                  <a:srgbClr val="FFFFFF"/>
                </a:solidFill>
              </a:rPr>
              <a:t>動</a:t>
            </a:r>
            <a:r>
              <a:rPr dirty="0" sz="2200" spc="-20">
                <a:solidFill>
                  <a:srgbClr val="FFFFFF"/>
                </a:solidFill>
              </a:rPr>
              <a:t>・</a:t>
            </a:r>
            <a:r>
              <a:rPr dirty="0" sz="2200" spc="-30">
                <a:solidFill>
                  <a:srgbClr val="FFFFFF"/>
                </a:solidFill>
              </a:rPr>
              <a:t>利</a:t>
            </a:r>
            <a:r>
              <a:rPr dirty="0" sz="2200" spc="-30">
                <a:solidFill>
                  <a:srgbClr val="FFFFFF"/>
                </a:solidFill>
              </a:rPr>
              <a:t>便</a:t>
            </a:r>
            <a:r>
              <a:rPr dirty="0" sz="2200" spc="-30">
                <a:solidFill>
                  <a:srgbClr val="FFFFFF"/>
                </a:solidFill>
              </a:rPr>
              <a:t>性</a:t>
            </a:r>
            <a:r>
              <a:rPr dirty="0" sz="2200" spc="-30">
                <a:solidFill>
                  <a:srgbClr val="FFFFFF"/>
                </a:solidFill>
              </a:rPr>
              <a:t>を</a:t>
            </a:r>
            <a:r>
              <a:rPr dirty="0" sz="2200" spc="-30">
                <a:solidFill>
                  <a:srgbClr val="FFFFFF"/>
                </a:solidFill>
              </a:rPr>
              <a:t>全</a:t>
            </a:r>
            <a:r>
              <a:rPr dirty="0" sz="2200" spc="-25">
                <a:solidFill>
                  <a:srgbClr val="FFFFFF"/>
                </a:solidFill>
              </a:rPr>
              <a:t>て</a:t>
            </a:r>
            <a:r>
              <a:rPr dirty="0" sz="2200" spc="-30">
                <a:solidFill>
                  <a:srgbClr val="FFFFFF"/>
                </a:solidFill>
              </a:rPr>
              <a:t>の</a:t>
            </a:r>
            <a:r>
              <a:rPr dirty="0" sz="2200" spc="-30">
                <a:solidFill>
                  <a:srgbClr val="FFFFFF"/>
                </a:solidFill>
              </a:rPr>
              <a:t>人</a:t>
            </a:r>
            <a:r>
              <a:rPr dirty="0" sz="2200" spc="-30">
                <a:solidFill>
                  <a:srgbClr val="FFFFFF"/>
                </a:solidFill>
              </a:rPr>
              <a:t>に</a:t>
            </a:r>
            <a:r>
              <a:rPr dirty="0" sz="2200" spc="-30">
                <a:solidFill>
                  <a:srgbClr val="FFFFFF"/>
                </a:solidFill>
              </a:rPr>
              <a:t>届</a:t>
            </a:r>
            <a:r>
              <a:rPr dirty="0" sz="2200" spc="-30">
                <a:solidFill>
                  <a:srgbClr val="FFFFFF"/>
                </a:solidFill>
              </a:rPr>
              <a:t>け</a:t>
            </a:r>
            <a:r>
              <a:rPr dirty="0" sz="2200" spc="-50">
                <a:solidFill>
                  <a:srgbClr val="FFFFFF"/>
                </a:solidFill>
              </a:rPr>
              <a:t>る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dirty="0" sz="5600" spc="-175" i="1">
                <a:solidFill>
                  <a:srgbClr val="FFFF00"/>
                </a:solidFill>
                <a:latin typeface="ＭＳ Ｐゴシック"/>
                <a:cs typeface="ＭＳ Ｐゴシック"/>
              </a:rPr>
              <a:t>株</a:t>
            </a:r>
            <a:r>
              <a:rPr dirty="0" sz="5600" spc="-175" i="1">
                <a:solidFill>
                  <a:srgbClr val="FFFF00"/>
                </a:solidFill>
                <a:latin typeface="ＭＳ Ｐゴシック"/>
                <a:cs typeface="ＭＳ Ｐゴシック"/>
              </a:rPr>
              <a:t>式</a:t>
            </a:r>
            <a:r>
              <a:rPr dirty="0" sz="5600" spc="-175" i="1">
                <a:solidFill>
                  <a:srgbClr val="FFFF00"/>
                </a:solidFill>
                <a:latin typeface="ＭＳ Ｐゴシック"/>
                <a:cs typeface="ＭＳ Ｐゴシック"/>
              </a:rPr>
              <a:t>会</a:t>
            </a:r>
            <a:r>
              <a:rPr dirty="0" sz="5600" spc="-175" i="1">
                <a:solidFill>
                  <a:srgbClr val="FFFF00"/>
                </a:solidFill>
                <a:latin typeface="ＭＳ Ｐゴシック"/>
                <a:cs typeface="ＭＳ Ｐゴシック"/>
              </a:rPr>
              <a:t>社</a:t>
            </a:r>
            <a:r>
              <a:rPr dirty="0" sz="5600" spc="-180" i="1">
                <a:solidFill>
                  <a:srgbClr val="FFFF00"/>
                </a:solidFill>
                <a:latin typeface="ＭＳ Ｐゴシック"/>
                <a:cs typeface="ＭＳ Ｐゴシック"/>
              </a:rPr>
              <a:t>デ</a:t>
            </a:r>
            <a:r>
              <a:rPr dirty="0" sz="5600" spc="-165" i="1">
                <a:solidFill>
                  <a:srgbClr val="FFFF00"/>
                </a:solidFill>
                <a:latin typeface="ＭＳ Ｐゴシック"/>
                <a:cs typeface="ＭＳ Ｐゴシック"/>
              </a:rPr>
              <a:t>ジ</a:t>
            </a:r>
            <a:r>
              <a:rPr dirty="0" sz="5600" spc="-150" i="1">
                <a:solidFill>
                  <a:srgbClr val="FFFF00"/>
                </a:solidFill>
                <a:latin typeface="ＭＳ Ｐゴシック"/>
                <a:cs typeface="ＭＳ Ｐゴシック"/>
              </a:rPr>
              <a:t>ラ</a:t>
            </a:r>
            <a:r>
              <a:rPr dirty="0" sz="5600" spc="-100" i="1">
                <a:solidFill>
                  <a:srgbClr val="FFFF00"/>
                </a:solidFill>
                <a:latin typeface="ＭＳ Ｐゴシック"/>
                <a:cs typeface="ＭＳ Ｐゴシック"/>
              </a:rPr>
              <a:t>イズ</a:t>
            </a:r>
            <a:endParaRPr sz="56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40" y="1835976"/>
            <a:ext cx="7528559" cy="502202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672" y="201319"/>
            <a:ext cx="1893960" cy="63133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689775" y="470075"/>
            <a:ext cx="6467475" cy="5918200"/>
            <a:chOff x="5689775" y="470075"/>
            <a:chExt cx="6467475" cy="59182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9775" y="470075"/>
              <a:ext cx="6068349" cy="591784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0917868" y="3626494"/>
              <a:ext cx="1239520" cy="323215"/>
            </a:xfrm>
            <a:custGeom>
              <a:avLst/>
              <a:gdLst/>
              <a:ahLst/>
              <a:cxnLst/>
              <a:rect l="l" t="t" r="r" b="b"/>
              <a:pathLst>
                <a:path w="1239520" h="323214">
                  <a:moveTo>
                    <a:pt x="1077449" y="323099"/>
                  </a:moveTo>
                  <a:lnTo>
                    <a:pt x="161549" y="323099"/>
                  </a:lnTo>
                  <a:lnTo>
                    <a:pt x="118603" y="317329"/>
                  </a:lnTo>
                  <a:lnTo>
                    <a:pt x="80012" y="301043"/>
                  </a:lnTo>
                  <a:lnTo>
                    <a:pt x="47317" y="275783"/>
                  </a:lnTo>
                  <a:lnTo>
                    <a:pt x="22056" y="243087"/>
                  </a:lnTo>
                  <a:lnTo>
                    <a:pt x="5770" y="204496"/>
                  </a:lnTo>
                  <a:lnTo>
                    <a:pt x="0" y="161549"/>
                  </a:lnTo>
                  <a:lnTo>
                    <a:pt x="5770" y="118603"/>
                  </a:lnTo>
                  <a:lnTo>
                    <a:pt x="22056" y="80012"/>
                  </a:lnTo>
                  <a:lnTo>
                    <a:pt x="47317" y="47316"/>
                  </a:lnTo>
                  <a:lnTo>
                    <a:pt x="80012" y="22056"/>
                  </a:lnTo>
                  <a:lnTo>
                    <a:pt x="118603" y="5770"/>
                  </a:lnTo>
                  <a:lnTo>
                    <a:pt x="161549" y="0"/>
                  </a:lnTo>
                  <a:lnTo>
                    <a:pt x="1077449" y="0"/>
                  </a:lnTo>
                  <a:lnTo>
                    <a:pt x="1139272" y="12297"/>
                  </a:lnTo>
                  <a:lnTo>
                    <a:pt x="1191683" y="47316"/>
                  </a:lnTo>
                  <a:lnTo>
                    <a:pt x="1226702" y="99727"/>
                  </a:lnTo>
                  <a:lnTo>
                    <a:pt x="1238999" y="161549"/>
                  </a:lnTo>
                  <a:lnTo>
                    <a:pt x="1233229" y="204496"/>
                  </a:lnTo>
                  <a:lnTo>
                    <a:pt x="1216943" y="243087"/>
                  </a:lnTo>
                  <a:lnTo>
                    <a:pt x="1191683" y="275783"/>
                  </a:lnTo>
                  <a:lnTo>
                    <a:pt x="1158987" y="301043"/>
                  </a:lnTo>
                  <a:lnTo>
                    <a:pt x="1120396" y="317329"/>
                  </a:lnTo>
                  <a:lnTo>
                    <a:pt x="1077449" y="323099"/>
                  </a:lnTo>
                  <a:close/>
                </a:path>
              </a:pathLst>
            </a:custGeom>
            <a:solidFill>
              <a:srgbClr val="8C52FF">
                <a:alpha val="6274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847470" y="973134"/>
              <a:ext cx="348615" cy="348615"/>
            </a:xfrm>
            <a:custGeom>
              <a:avLst/>
              <a:gdLst/>
              <a:ahLst/>
              <a:cxnLst/>
              <a:rect l="l" t="t" r="r" b="b"/>
              <a:pathLst>
                <a:path w="348615" h="348615">
                  <a:moveTo>
                    <a:pt x="173999" y="347999"/>
                  </a:moveTo>
                  <a:lnTo>
                    <a:pt x="127743" y="341784"/>
                  </a:lnTo>
                  <a:lnTo>
                    <a:pt x="86178" y="324243"/>
                  </a:lnTo>
                  <a:lnTo>
                    <a:pt x="50963" y="297036"/>
                  </a:lnTo>
                  <a:lnTo>
                    <a:pt x="23756" y="261821"/>
                  </a:lnTo>
                  <a:lnTo>
                    <a:pt x="6215" y="220256"/>
                  </a:lnTo>
                  <a:lnTo>
                    <a:pt x="0" y="173999"/>
                  </a:lnTo>
                  <a:lnTo>
                    <a:pt x="6215" y="127743"/>
                  </a:lnTo>
                  <a:lnTo>
                    <a:pt x="23756" y="86178"/>
                  </a:lnTo>
                  <a:lnTo>
                    <a:pt x="50963" y="50963"/>
                  </a:lnTo>
                  <a:lnTo>
                    <a:pt x="86178" y="23756"/>
                  </a:lnTo>
                  <a:lnTo>
                    <a:pt x="127743" y="6215"/>
                  </a:lnTo>
                  <a:lnTo>
                    <a:pt x="173999" y="0"/>
                  </a:lnTo>
                  <a:lnTo>
                    <a:pt x="208104" y="3374"/>
                  </a:lnTo>
                  <a:lnTo>
                    <a:pt x="270535" y="29234"/>
                  </a:lnTo>
                  <a:lnTo>
                    <a:pt x="318765" y="77464"/>
                  </a:lnTo>
                  <a:lnTo>
                    <a:pt x="344625" y="139895"/>
                  </a:lnTo>
                  <a:lnTo>
                    <a:pt x="347999" y="173999"/>
                  </a:lnTo>
                  <a:lnTo>
                    <a:pt x="341784" y="220256"/>
                  </a:lnTo>
                  <a:lnTo>
                    <a:pt x="324243" y="261821"/>
                  </a:lnTo>
                  <a:lnTo>
                    <a:pt x="297036" y="297036"/>
                  </a:lnTo>
                  <a:lnTo>
                    <a:pt x="261821" y="324243"/>
                  </a:lnTo>
                  <a:lnTo>
                    <a:pt x="220256" y="341784"/>
                  </a:lnTo>
                  <a:lnTo>
                    <a:pt x="173999" y="347999"/>
                  </a:lnTo>
                  <a:close/>
                </a:path>
              </a:pathLst>
            </a:custGeom>
            <a:solidFill>
              <a:srgbClr val="F14905">
                <a:alpha val="847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919530" y="3481822"/>
              <a:ext cx="772160" cy="144780"/>
            </a:xfrm>
            <a:custGeom>
              <a:avLst/>
              <a:gdLst/>
              <a:ahLst/>
              <a:cxnLst/>
              <a:rect l="l" t="t" r="r" b="b"/>
              <a:pathLst>
                <a:path w="772159" h="144779">
                  <a:moveTo>
                    <a:pt x="699300" y="144599"/>
                  </a:moveTo>
                  <a:lnTo>
                    <a:pt x="72299" y="144599"/>
                  </a:lnTo>
                  <a:lnTo>
                    <a:pt x="44157" y="138918"/>
                  </a:lnTo>
                  <a:lnTo>
                    <a:pt x="21176" y="123423"/>
                  </a:lnTo>
                  <a:lnTo>
                    <a:pt x="5681" y="100442"/>
                  </a:lnTo>
                  <a:lnTo>
                    <a:pt x="0" y="72299"/>
                  </a:lnTo>
                  <a:lnTo>
                    <a:pt x="5681" y="44157"/>
                  </a:lnTo>
                  <a:lnTo>
                    <a:pt x="21176" y="21175"/>
                  </a:lnTo>
                  <a:lnTo>
                    <a:pt x="44157" y="5681"/>
                  </a:lnTo>
                  <a:lnTo>
                    <a:pt x="72299" y="0"/>
                  </a:lnTo>
                  <a:lnTo>
                    <a:pt x="699300" y="0"/>
                  </a:lnTo>
                  <a:lnTo>
                    <a:pt x="739412" y="12147"/>
                  </a:lnTo>
                  <a:lnTo>
                    <a:pt x="766096" y="44631"/>
                  </a:lnTo>
                  <a:lnTo>
                    <a:pt x="771600" y="72299"/>
                  </a:lnTo>
                  <a:lnTo>
                    <a:pt x="765918" y="100442"/>
                  </a:lnTo>
                  <a:lnTo>
                    <a:pt x="750424" y="123423"/>
                  </a:lnTo>
                  <a:lnTo>
                    <a:pt x="727442" y="138918"/>
                  </a:lnTo>
                  <a:lnTo>
                    <a:pt x="699300" y="144599"/>
                  </a:lnTo>
                  <a:close/>
                </a:path>
              </a:pathLst>
            </a:custGeom>
            <a:solidFill>
              <a:srgbClr val="47D7FC">
                <a:alpha val="8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506324" y="4802552"/>
              <a:ext cx="823594" cy="823594"/>
            </a:xfrm>
            <a:custGeom>
              <a:avLst/>
              <a:gdLst/>
              <a:ahLst/>
              <a:cxnLst/>
              <a:rect l="l" t="t" r="r" b="b"/>
              <a:pathLst>
                <a:path w="823595" h="823595">
                  <a:moveTo>
                    <a:pt x="411599" y="823199"/>
                  </a:moveTo>
                  <a:lnTo>
                    <a:pt x="363598" y="820430"/>
                  </a:lnTo>
                  <a:lnTo>
                    <a:pt x="317223" y="812329"/>
                  </a:lnTo>
                  <a:lnTo>
                    <a:pt x="272784" y="799204"/>
                  </a:lnTo>
                  <a:lnTo>
                    <a:pt x="230588" y="781364"/>
                  </a:lnTo>
                  <a:lnTo>
                    <a:pt x="190946" y="759118"/>
                  </a:lnTo>
                  <a:lnTo>
                    <a:pt x="154165" y="732776"/>
                  </a:lnTo>
                  <a:lnTo>
                    <a:pt x="120554" y="702645"/>
                  </a:lnTo>
                  <a:lnTo>
                    <a:pt x="90423" y="669034"/>
                  </a:lnTo>
                  <a:lnTo>
                    <a:pt x="64081" y="632253"/>
                  </a:lnTo>
                  <a:lnTo>
                    <a:pt x="41835" y="592611"/>
                  </a:lnTo>
                  <a:lnTo>
                    <a:pt x="23995" y="550415"/>
                  </a:lnTo>
                  <a:lnTo>
                    <a:pt x="10870" y="505976"/>
                  </a:lnTo>
                  <a:lnTo>
                    <a:pt x="2769" y="459601"/>
                  </a:lnTo>
                  <a:lnTo>
                    <a:pt x="0" y="411599"/>
                  </a:lnTo>
                  <a:lnTo>
                    <a:pt x="2769" y="363598"/>
                  </a:lnTo>
                  <a:lnTo>
                    <a:pt x="10870" y="317223"/>
                  </a:lnTo>
                  <a:lnTo>
                    <a:pt x="23995" y="272784"/>
                  </a:lnTo>
                  <a:lnTo>
                    <a:pt x="41835" y="230588"/>
                  </a:lnTo>
                  <a:lnTo>
                    <a:pt x="64081" y="190946"/>
                  </a:lnTo>
                  <a:lnTo>
                    <a:pt x="90423" y="154165"/>
                  </a:lnTo>
                  <a:lnTo>
                    <a:pt x="120554" y="120554"/>
                  </a:lnTo>
                  <a:lnTo>
                    <a:pt x="154165" y="90423"/>
                  </a:lnTo>
                  <a:lnTo>
                    <a:pt x="190946" y="64081"/>
                  </a:lnTo>
                  <a:lnTo>
                    <a:pt x="230588" y="41835"/>
                  </a:lnTo>
                  <a:lnTo>
                    <a:pt x="272784" y="23995"/>
                  </a:lnTo>
                  <a:lnTo>
                    <a:pt x="317223" y="10870"/>
                  </a:lnTo>
                  <a:lnTo>
                    <a:pt x="363598" y="2769"/>
                  </a:lnTo>
                  <a:lnTo>
                    <a:pt x="411599" y="0"/>
                  </a:lnTo>
                  <a:lnTo>
                    <a:pt x="458043" y="2627"/>
                  </a:lnTo>
                  <a:lnTo>
                    <a:pt x="503535" y="10397"/>
                  </a:lnTo>
                  <a:lnTo>
                    <a:pt x="547675" y="23143"/>
                  </a:lnTo>
                  <a:lnTo>
                    <a:pt x="590059" y="40699"/>
                  </a:lnTo>
                  <a:lnTo>
                    <a:pt x="630284" y="62898"/>
                  </a:lnTo>
                  <a:lnTo>
                    <a:pt x="667946" y="89572"/>
                  </a:lnTo>
                  <a:lnTo>
                    <a:pt x="702645" y="120554"/>
                  </a:lnTo>
                  <a:lnTo>
                    <a:pt x="733627" y="155253"/>
                  </a:lnTo>
                  <a:lnTo>
                    <a:pt x="760301" y="192915"/>
                  </a:lnTo>
                  <a:lnTo>
                    <a:pt x="782500" y="233140"/>
                  </a:lnTo>
                  <a:lnTo>
                    <a:pt x="800056" y="275524"/>
                  </a:lnTo>
                  <a:lnTo>
                    <a:pt x="812802" y="319663"/>
                  </a:lnTo>
                  <a:lnTo>
                    <a:pt x="820572" y="365156"/>
                  </a:lnTo>
                  <a:lnTo>
                    <a:pt x="823199" y="411599"/>
                  </a:lnTo>
                  <a:lnTo>
                    <a:pt x="820430" y="459601"/>
                  </a:lnTo>
                  <a:lnTo>
                    <a:pt x="812329" y="505976"/>
                  </a:lnTo>
                  <a:lnTo>
                    <a:pt x="799204" y="550415"/>
                  </a:lnTo>
                  <a:lnTo>
                    <a:pt x="781364" y="592611"/>
                  </a:lnTo>
                  <a:lnTo>
                    <a:pt x="759118" y="632253"/>
                  </a:lnTo>
                  <a:lnTo>
                    <a:pt x="732776" y="669034"/>
                  </a:lnTo>
                  <a:lnTo>
                    <a:pt x="702645" y="702645"/>
                  </a:lnTo>
                  <a:lnTo>
                    <a:pt x="669034" y="732776"/>
                  </a:lnTo>
                  <a:lnTo>
                    <a:pt x="632253" y="759118"/>
                  </a:lnTo>
                  <a:lnTo>
                    <a:pt x="592611" y="781364"/>
                  </a:lnTo>
                  <a:lnTo>
                    <a:pt x="550415" y="799204"/>
                  </a:lnTo>
                  <a:lnTo>
                    <a:pt x="505976" y="812329"/>
                  </a:lnTo>
                  <a:lnTo>
                    <a:pt x="459601" y="820430"/>
                  </a:lnTo>
                  <a:lnTo>
                    <a:pt x="411599" y="823199"/>
                  </a:lnTo>
                  <a:close/>
                </a:path>
              </a:pathLst>
            </a:custGeom>
            <a:solidFill>
              <a:srgbClr val="5CE1E6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73520" y="2452953"/>
            <a:ext cx="28873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262626"/>
                </a:solidFill>
                <a:latin typeface="Arial"/>
                <a:cs typeface="Arial"/>
              </a:rPr>
              <a:t>2</a:t>
            </a:r>
            <a:r>
              <a:rPr dirty="0" sz="3600" spc="5" b="1">
                <a:solidFill>
                  <a:srgbClr val="262626"/>
                </a:solidFill>
                <a:latin typeface="Arial"/>
                <a:cs typeface="Arial"/>
              </a:rPr>
              <a:t>. 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法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人</a:t>
            </a:r>
            <a:r>
              <a:rPr dirty="0" sz="3600" spc="295" b="1">
                <a:solidFill>
                  <a:srgbClr val="262626"/>
                </a:solidFill>
                <a:latin typeface="ＭＳ Ｐゴシック"/>
                <a:cs typeface="ＭＳ Ｐゴシック"/>
              </a:rPr>
              <a:t>用</a:t>
            </a:r>
            <a:r>
              <a:rPr dirty="0" sz="3600" spc="-25" b="1">
                <a:solidFill>
                  <a:srgbClr val="262626"/>
                </a:solidFill>
                <a:latin typeface="Arial"/>
                <a:cs typeface="Arial"/>
              </a:rPr>
              <a:t>GPT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00544" y="3245432"/>
            <a:ext cx="24701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90" b="1">
                <a:solidFill>
                  <a:srgbClr val="262626"/>
                </a:solidFill>
                <a:latin typeface="ＭＳ Ｐゴシック"/>
                <a:cs typeface="ＭＳ Ｐゴシック"/>
              </a:rPr>
              <a:t>『</a:t>
            </a:r>
            <a:r>
              <a:rPr dirty="0" sz="3600" b="1">
                <a:solidFill>
                  <a:srgbClr val="262626"/>
                </a:solidFill>
                <a:latin typeface="Arial"/>
                <a:cs typeface="Arial"/>
              </a:rPr>
              <a:t>AI</a:t>
            </a:r>
            <a:r>
              <a:rPr dirty="0" sz="3600" spc="-15" b="1">
                <a:solidFill>
                  <a:srgbClr val="262626"/>
                </a:solidFill>
                <a:latin typeface="Arial"/>
                <a:cs typeface="Arial"/>
              </a:rPr>
              <a:t> Works</a:t>
            </a:r>
            <a:r>
              <a:rPr dirty="0" sz="3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』</a:t>
            </a:r>
            <a:endParaRPr sz="3600">
              <a:latin typeface="ＭＳ Ｐゴシック"/>
              <a:cs typeface="ＭＳ Ｐゴシック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77922" y="6478058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106877"/>
              <a:ext cx="11970385" cy="6626859"/>
            </a:xfrm>
            <a:custGeom>
              <a:avLst/>
              <a:gdLst/>
              <a:ahLst/>
              <a:cxnLst/>
              <a:rect l="l" t="t" r="r" b="b"/>
              <a:pathLst>
                <a:path w="11970385" h="6626859">
                  <a:moveTo>
                    <a:pt x="11970326" y="6626431"/>
                  </a:moveTo>
                  <a:lnTo>
                    <a:pt x="0" y="6626431"/>
                  </a:lnTo>
                  <a:lnTo>
                    <a:pt x="0" y="0"/>
                  </a:lnTo>
                  <a:lnTo>
                    <a:pt x="11970326" y="0"/>
                  </a:lnTo>
                  <a:lnTo>
                    <a:pt x="11970326" y="66264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56400" y="2439004"/>
              <a:ext cx="11236325" cy="4032250"/>
            </a:xfrm>
            <a:custGeom>
              <a:avLst/>
              <a:gdLst/>
              <a:ahLst/>
              <a:cxnLst/>
              <a:rect l="l" t="t" r="r" b="b"/>
              <a:pathLst>
                <a:path w="11236325" h="4032250">
                  <a:moveTo>
                    <a:pt x="11059257" y="4031999"/>
                  </a:moveTo>
                  <a:lnTo>
                    <a:pt x="176641" y="4031999"/>
                  </a:lnTo>
                  <a:lnTo>
                    <a:pt x="129683" y="4025690"/>
                  </a:lnTo>
                  <a:lnTo>
                    <a:pt x="87487" y="4007883"/>
                  </a:lnTo>
                  <a:lnTo>
                    <a:pt x="51737" y="3980262"/>
                  </a:lnTo>
                  <a:lnTo>
                    <a:pt x="24116" y="3944512"/>
                  </a:lnTo>
                  <a:lnTo>
                    <a:pt x="6309" y="3902316"/>
                  </a:lnTo>
                  <a:lnTo>
                    <a:pt x="0" y="3855357"/>
                  </a:lnTo>
                  <a:lnTo>
                    <a:pt x="0" y="176641"/>
                  </a:lnTo>
                  <a:lnTo>
                    <a:pt x="6309" y="129683"/>
                  </a:lnTo>
                  <a:lnTo>
                    <a:pt x="24116" y="87487"/>
                  </a:lnTo>
                  <a:lnTo>
                    <a:pt x="51737" y="51737"/>
                  </a:lnTo>
                  <a:lnTo>
                    <a:pt x="87487" y="24116"/>
                  </a:lnTo>
                  <a:lnTo>
                    <a:pt x="129683" y="6309"/>
                  </a:lnTo>
                  <a:lnTo>
                    <a:pt x="176641" y="0"/>
                  </a:lnTo>
                  <a:lnTo>
                    <a:pt x="11059257" y="0"/>
                  </a:lnTo>
                  <a:lnTo>
                    <a:pt x="11126855" y="13446"/>
                  </a:lnTo>
                  <a:lnTo>
                    <a:pt x="11184162" y="51737"/>
                  </a:lnTo>
                  <a:lnTo>
                    <a:pt x="11222453" y="109044"/>
                  </a:lnTo>
                  <a:lnTo>
                    <a:pt x="11235899" y="176641"/>
                  </a:lnTo>
                  <a:lnTo>
                    <a:pt x="11235899" y="3855357"/>
                  </a:lnTo>
                  <a:lnTo>
                    <a:pt x="11229590" y="3902316"/>
                  </a:lnTo>
                  <a:lnTo>
                    <a:pt x="11211783" y="3944512"/>
                  </a:lnTo>
                  <a:lnTo>
                    <a:pt x="11184162" y="3980262"/>
                  </a:lnTo>
                  <a:lnTo>
                    <a:pt x="11148412" y="4007883"/>
                  </a:lnTo>
                  <a:lnTo>
                    <a:pt x="11106216" y="4025690"/>
                  </a:lnTo>
                  <a:lnTo>
                    <a:pt x="11059257" y="40319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12021" y="2828552"/>
              <a:ext cx="3351529" cy="3351529"/>
            </a:xfrm>
            <a:custGeom>
              <a:avLst/>
              <a:gdLst/>
              <a:ahLst/>
              <a:cxnLst/>
              <a:rect l="l" t="t" r="r" b="b"/>
              <a:pathLst>
                <a:path w="3351529" h="3351529">
                  <a:moveTo>
                    <a:pt x="1675649" y="3351299"/>
                  </a:moveTo>
                  <a:lnTo>
                    <a:pt x="1627107" y="3350610"/>
                  </a:lnTo>
                  <a:lnTo>
                    <a:pt x="1578907" y="3348553"/>
                  </a:lnTo>
                  <a:lnTo>
                    <a:pt x="1531068" y="3345149"/>
                  </a:lnTo>
                  <a:lnTo>
                    <a:pt x="1483608" y="3340415"/>
                  </a:lnTo>
                  <a:lnTo>
                    <a:pt x="1436547" y="3334370"/>
                  </a:lnTo>
                  <a:lnTo>
                    <a:pt x="1389902" y="3327032"/>
                  </a:lnTo>
                  <a:lnTo>
                    <a:pt x="1343692" y="3318421"/>
                  </a:lnTo>
                  <a:lnTo>
                    <a:pt x="1297937" y="3308555"/>
                  </a:lnTo>
                  <a:lnTo>
                    <a:pt x="1252654" y="3297453"/>
                  </a:lnTo>
                  <a:lnTo>
                    <a:pt x="1207862" y="3285132"/>
                  </a:lnTo>
                  <a:lnTo>
                    <a:pt x="1163580" y="3271613"/>
                  </a:lnTo>
                  <a:lnTo>
                    <a:pt x="1119827" y="3256913"/>
                  </a:lnTo>
                  <a:lnTo>
                    <a:pt x="1076621" y="3241051"/>
                  </a:lnTo>
                  <a:lnTo>
                    <a:pt x="1033980" y="3224046"/>
                  </a:lnTo>
                  <a:lnTo>
                    <a:pt x="991924" y="3205917"/>
                  </a:lnTo>
                  <a:lnTo>
                    <a:pt x="950471" y="3186681"/>
                  </a:lnTo>
                  <a:lnTo>
                    <a:pt x="909640" y="3166358"/>
                  </a:lnTo>
                  <a:lnTo>
                    <a:pt x="869449" y="3144966"/>
                  </a:lnTo>
                  <a:lnTo>
                    <a:pt x="829917" y="3122524"/>
                  </a:lnTo>
                  <a:lnTo>
                    <a:pt x="791062" y="3099051"/>
                  </a:lnTo>
                  <a:lnTo>
                    <a:pt x="752904" y="3074564"/>
                  </a:lnTo>
                  <a:lnTo>
                    <a:pt x="715460" y="3049084"/>
                  </a:lnTo>
                  <a:lnTo>
                    <a:pt x="678750" y="3022628"/>
                  </a:lnTo>
                  <a:lnTo>
                    <a:pt x="642792" y="2995215"/>
                  </a:lnTo>
                  <a:lnTo>
                    <a:pt x="607604" y="2966863"/>
                  </a:lnTo>
                  <a:lnTo>
                    <a:pt x="573206" y="2937592"/>
                  </a:lnTo>
                  <a:lnTo>
                    <a:pt x="539616" y="2907420"/>
                  </a:lnTo>
                  <a:lnTo>
                    <a:pt x="506852" y="2876365"/>
                  </a:lnTo>
                  <a:lnTo>
                    <a:pt x="474934" y="2844447"/>
                  </a:lnTo>
                  <a:lnTo>
                    <a:pt x="443879" y="2811683"/>
                  </a:lnTo>
                  <a:lnTo>
                    <a:pt x="413707" y="2778093"/>
                  </a:lnTo>
                  <a:lnTo>
                    <a:pt x="384436" y="2743695"/>
                  </a:lnTo>
                  <a:lnTo>
                    <a:pt x="356084" y="2708507"/>
                  </a:lnTo>
                  <a:lnTo>
                    <a:pt x="328671" y="2672549"/>
                  </a:lnTo>
                  <a:lnTo>
                    <a:pt x="302215" y="2635839"/>
                  </a:lnTo>
                  <a:lnTo>
                    <a:pt x="276735" y="2598395"/>
                  </a:lnTo>
                  <a:lnTo>
                    <a:pt x="252248" y="2560237"/>
                  </a:lnTo>
                  <a:lnTo>
                    <a:pt x="228775" y="2521382"/>
                  </a:lnTo>
                  <a:lnTo>
                    <a:pt x="206333" y="2481850"/>
                  </a:lnTo>
                  <a:lnTo>
                    <a:pt x="184941" y="2441659"/>
                  </a:lnTo>
                  <a:lnTo>
                    <a:pt x="164618" y="2400828"/>
                  </a:lnTo>
                  <a:lnTo>
                    <a:pt x="145382" y="2359375"/>
                  </a:lnTo>
                  <a:lnTo>
                    <a:pt x="127253" y="2317319"/>
                  </a:lnTo>
                  <a:lnTo>
                    <a:pt x="110248" y="2274678"/>
                  </a:lnTo>
                  <a:lnTo>
                    <a:pt x="94386" y="2231472"/>
                  </a:lnTo>
                  <a:lnTo>
                    <a:pt x="79686" y="2187719"/>
                  </a:lnTo>
                  <a:lnTo>
                    <a:pt x="66167" y="2143437"/>
                  </a:lnTo>
                  <a:lnTo>
                    <a:pt x="53846" y="2098645"/>
                  </a:lnTo>
                  <a:lnTo>
                    <a:pt x="42744" y="2053362"/>
                  </a:lnTo>
                  <a:lnTo>
                    <a:pt x="32878" y="2007607"/>
                  </a:lnTo>
                  <a:lnTo>
                    <a:pt x="24267" y="1961397"/>
                  </a:lnTo>
                  <a:lnTo>
                    <a:pt x="16929" y="1914752"/>
                  </a:lnTo>
                  <a:lnTo>
                    <a:pt x="10884" y="1867691"/>
                  </a:lnTo>
                  <a:lnTo>
                    <a:pt x="6150" y="1820231"/>
                  </a:lnTo>
                  <a:lnTo>
                    <a:pt x="2746" y="1772392"/>
                  </a:lnTo>
                  <a:lnTo>
                    <a:pt x="689" y="1724192"/>
                  </a:lnTo>
                  <a:lnTo>
                    <a:pt x="0" y="1675649"/>
                  </a:lnTo>
                  <a:lnTo>
                    <a:pt x="689" y="1627107"/>
                  </a:lnTo>
                  <a:lnTo>
                    <a:pt x="2746" y="1578907"/>
                  </a:lnTo>
                  <a:lnTo>
                    <a:pt x="6150" y="1531068"/>
                  </a:lnTo>
                  <a:lnTo>
                    <a:pt x="10884" y="1483608"/>
                  </a:lnTo>
                  <a:lnTo>
                    <a:pt x="16929" y="1436547"/>
                  </a:lnTo>
                  <a:lnTo>
                    <a:pt x="24267" y="1389902"/>
                  </a:lnTo>
                  <a:lnTo>
                    <a:pt x="32878" y="1343692"/>
                  </a:lnTo>
                  <a:lnTo>
                    <a:pt x="42744" y="1297937"/>
                  </a:lnTo>
                  <a:lnTo>
                    <a:pt x="53846" y="1252654"/>
                  </a:lnTo>
                  <a:lnTo>
                    <a:pt x="66167" y="1207862"/>
                  </a:lnTo>
                  <a:lnTo>
                    <a:pt x="79686" y="1163580"/>
                  </a:lnTo>
                  <a:lnTo>
                    <a:pt x="94386" y="1119827"/>
                  </a:lnTo>
                  <a:lnTo>
                    <a:pt x="110248" y="1076621"/>
                  </a:lnTo>
                  <a:lnTo>
                    <a:pt x="127253" y="1033980"/>
                  </a:lnTo>
                  <a:lnTo>
                    <a:pt x="145382" y="991924"/>
                  </a:lnTo>
                  <a:lnTo>
                    <a:pt x="164618" y="950471"/>
                  </a:lnTo>
                  <a:lnTo>
                    <a:pt x="184941" y="909640"/>
                  </a:lnTo>
                  <a:lnTo>
                    <a:pt x="206333" y="869449"/>
                  </a:lnTo>
                  <a:lnTo>
                    <a:pt x="228775" y="829917"/>
                  </a:lnTo>
                  <a:lnTo>
                    <a:pt x="252248" y="791062"/>
                  </a:lnTo>
                  <a:lnTo>
                    <a:pt x="276735" y="752904"/>
                  </a:lnTo>
                  <a:lnTo>
                    <a:pt x="302215" y="715460"/>
                  </a:lnTo>
                  <a:lnTo>
                    <a:pt x="328671" y="678750"/>
                  </a:lnTo>
                  <a:lnTo>
                    <a:pt x="356084" y="642792"/>
                  </a:lnTo>
                  <a:lnTo>
                    <a:pt x="384436" y="607604"/>
                  </a:lnTo>
                  <a:lnTo>
                    <a:pt x="413707" y="573206"/>
                  </a:lnTo>
                  <a:lnTo>
                    <a:pt x="443879" y="539616"/>
                  </a:lnTo>
                  <a:lnTo>
                    <a:pt x="474934" y="506852"/>
                  </a:lnTo>
                  <a:lnTo>
                    <a:pt x="506852" y="474934"/>
                  </a:lnTo>
                  <a:lnTo>
                    <a:pt x="539616" y="443879"/>
                  </a:lnTo>
                  <a:lnTo>
                    <a:pt x="573206" y="413707"/>
                  </a:lnTo>
                  <a:lnTo>
                    <a:pt x="607604" y="384436"/>
                  </a:lnTo>
                  <a:lnTo>
                    <a:pt x="642792" y="356084"/>
                  </a:lnTo>
                  <a:lnTo>
                    <a:pt x="678750" y="328671"/>
                  </a:lnTo>
                  <a:lnTo>
                    <a:pt x="715460" y="302215"/>
                  </a:lnTo>
                  <a:lnTo>
                    <a:pt x="752904" y="276735"/>
                  </a:lnTo>
                  <a:lnTo>
                    <a:pt x="791062" y="252248"/>
                  </a:lnTo>
                  <a:lnTo>
                    <a:pt x="829917" y="228775"/>
                  </a:lnTo>
                  <a:lnTo>
                    <a:pt x="869449" y="206333"/>
                  </a:lnTo>
                  <a:lnTo>
                    <a:pt x="909640" y="184941"/>
                  </a:lnTo>
                  <a:lnTo>
                    <a:pt x="950471" y="164618"/>
                  </a:lnTo>
                  <a:lnTo>
                    <a:pt x="991924" y="145382"/>
                  </a:lnTo>
                  <a:lnTo>
                    <a:pt x="1033980" y="127253"/>
                  </a:lnTo>
                  <a:lnTo>
                    <a:pt x="1076621" y="110248"/>
                  </a:lnTo>
                  <a:lnTo>
                    <a:pt x="1119827" y="94386"/>
                  </a:lnTo>
                  <a:lnTo>
                    <a:pt x="1163580" y="79686"/>
                  </a:lnTo>
                  <a:lnTo>
                    <a:pt x="1207862" y="66167"/>
                  </a:lnTo>
                  <a:lnTo>
                    <a:pt x="1252654" y="53846"/>
                  </a:lnTo>
                  <a:lnTo>
                    <a:pt x="1297937" y="42744"/>
                  </a:lnTo>
                  <a:lnTo>
                    <a:pt x="1343692" y="32878"/>
                  </a:lnTo>
                  <a:lnTo>
                    <a:pt x="1389902" y="24267"/>
                  </a:lnTo>
                  <a:lnTo>
                    <a:pt x="1436547" y="16929"/>
                  </a:lnTo>
                  <a:lnTo>
                    <a:pt x="1483608" y="10884"/>
                  </a:lnTo>
                  <a:lnTo>
                    <a:pt x="1531068" y="6150"/>
                  </a:lnTo>
                  <a:lnTo>
                    <a:pt x="1578907" y="2746"/>
                  </a:lnTo>
                  <a:lnTo>
                    <a:pt x="1627107" y="689"/>
                  </a:lnTo>
                  <a:lnTo>
                    <a:pt x="1675649" y="0"/>
                  </a:lnTo>
                  <a:lnTo>
                    <a:pt x="1724949" y="724"/>
                  </a:lnTo>
                  <a:lnTo>
                    <a:pt x="1774070" y="2890"/>
                  </a:lnTo>
                  <a:lnTo>
                    <a:pt x="1822983" y="6485"/>
                  </a:lnTo>
                  <a:lnTo>
                    <a:pt x="1871662" y="11497"/>
                  </a:lnTo>
                  <a:lnTo>
                    <a:pt x="1920076" y="17916"/>
                  </a:lnTo>
                  <a:lnTo>
                    <a:pt x="1968197" y="25728"/>
                  </a:lnTo>
                  <a:lnTo>
                    <a:pt x="2015997" y="34922"/>
                  </a:lnTo>
                  <a:lnTo>
                    <a:pt x="2063448" y="45486"/>
                  </a:lnTo>
                  <a:lnTo>
                    <a:pt x="2110520" y="57408"/>
                  </a:lnTo>
                  <a:lnTo>
                    <a:pt x="2157184" y="70677"/>
                  </a:lnTo>
                  <a:lnTo>
                    <a:pt x="2203414" y="85281"/>
                  </a:lnTo>
                  <a:lnTo>
                    <a:pt x="2249178" y="101207"/>
                  </a:lnTo>
                  <a:lnTo>
                    <a:pt x="2294451" y="118444"/>
                  </a:lnTo>
                  <a:lnTo>
                    <a:pt x="2339201" y="136981"/>
                  </a:lnTo>
                  <a:lnTo>
                    <a:pt x="2383402" y="156804"/>
                  </a:lnTo>
                  <a:lnTo>
                    <a:pt x="2427025" y="177903"/>
                  </a:lnTo>
                  <a:lnTo>
                    <a:pt x="2470040" y="200266"/>
                  </a:lnTo>
                  <a:lnTo>
                    <a:pt x="2512419" y="223880"/>
                  </a:lnTo>
                  <a:lnTo>
                    <a:pt x="2554135" y="248735"/>
                  </a:lnTo>
                  <a:lnTo>
                    <a:pt x="2595157" y="274817"/>
                  </a:lnTo>
                  <a:lnTo>
                    <a:pt x="2635458" y="302116"/>
                  </a:lnTo>
                  <a:lnTo>
                    <a:pt x="2675009" y="330619"/>
                  </a:lnTo>
                  <a:lnTo>
                    <a:pt x="2713781" y="360315"/>
                  </a:lnTo>
                  <a:lnTo>
                    <a:pt x="2751746" y="391191"/>
                  </a:lnTo>
                  <a:lnTo>
                    <a:pt x="2788876" y="423236"/>
                  </a:lnTo>
                  <a:lnTo>
                    <a:pt x="2825141" y="456439"/>
                  </a:lnTo>
                  <a:lnTo>
                    <a:pt x="2860513" y="490786"/>
                  </a:lnTo>
                  <a:lnTo>
                    <a:pt x="2894860" y="526158"/>
                  </a:lnTo>
                  <a:lnTo>
                    <a:pt x="2928063" y="562423"/>
                  </a:lnTo>
                  <a:lnTo>
                    <a:pt x="2960108" y="599553"/>
                  </a:lnTo>
                  <a:lnTo>
                    <a:pt x="2990984" y="637518"/>
                  </a:lnTo>
                  <a:lnTo>
                    <a:pt x="3020680" y="676290"/>
                  </a:lnTo>
                  <a:lnTo>
                    <a:pt x="3049183" y="715841"/>
                  </a:lnTo>
                  <a:lnTo>
                    <a:pt x="3076482" y="756142"/>
                  </a:lnTo>
                  <a:lnTo>
                    <a:pt x="3102564" y="797164"/>
                  </a:lnTo>
                  <a:lnTo>
                    <a:pt x="3127418" y="838880"/>
                  </a:lnTo>
                  <a:lnTo>
                    <a:pt x="3151033" y="881259"/>
                  </a:lnTo>
                  <a:lnTo>
                    <a:pt x="3173396" y="924274"/>
                  </a:lnTo>
                  <a:lnTo>
                    <a:pt x="3194495" y="967897"/>
                  </a:lnTo>
                  <a:lnTo>
                    <a:pt x="3214318" y="1012098"/>
                  </a:lnTo>
                  <a:lnTo>
                    <a:pt x="3232855" y="1056848"/>
                  </a:lnTo>
                  <a:lnTo>
                    <a:pt x="3250092" y="1102120"/>
                  </a:lnTo>
                  <a:lnTo>
                    <a:pt x="3266018" y="1147885"/>
                  </a:lnTo>
                  <a:lnTo>
                    <a:pt x="3280622" y="1194115"/>
                  </a:lnTo>
                  <a:lnTo>
                    <a:pt x="3293891" y="1240779"/>
                  </a:lnTo>
                  <a:lnTo>
                    <a:pt x="3305813" y="1287851"/>
                  </a:lnTo>
                  <a:lnTo>
                    <a:pt x="3316377" y="1335301"/>
                  </a:lnTo>
                  <a:lnTo>
                    <a:pt x="3325571" y="1383102"/>
                  </a:lnTo>
                  <a:lnTo>
                    <a:pt x="3333383" y="1431223"/>
                  </a:lnTo>
                  <a:lnTo>
                    <a:pt x="3339802" y="1479637"/>
                  </a:lnTo>
                  <a:lnTo>
                    <a:pt x="3344814" y="1528316"/>
                  </a:lnTo>
                  <a:lnTo>
                    <a:pt x="3348409" y="1577229"/>
                  </a:lnTo>
                  <a:lnTo>
                    <a:pt x="3350575" y="1626350"/>
                  </a:lnTo>
                  <a:lnTo>
                    <a:pt x="3351299" y="1675649"/>
                  </a:lnTo>
                  <a:lnTo>
                    <a:pt x="3350610" y="1724192"/>
                  </a:lnTo>
                  <a:lnTo>
                    <a:pt x="3348553" y="1772392"/>
                  </a:lnTo>
                  <a:lnTo>
                    <a:pt x="3345149" y="1820231"/>
                  </a:lnTo>
                  <a:lnTo>
                    <a:pt x="3340415" y="1867691"/>
                  </a:lnTo>
                  <a:lnTo>
                    <a:pt x="3334370" y="1914752"/>
                  </a:lnTo>
                  <a:lnTo>
                    <a:pt x="3327032" y="1961397"/>
                  </a:lnTo>
                  <a:lnTo>
                    <a:pt x="3318421" y="2007607"/>
                  </a:lnTo>
                  <a:lnTo>
                    <a:pt x="3308555" y="2053362"/>
                  </a:lnTo>
                  <a:lnTo>
                    <a:pt x="3297453" y="2098645"/>
                  </a:lnTo>
                  <a:lnTo>
                    <a:pt x="3285132" y="2143437"/>
                  </a:lnTo>
                  <a:lnTo>
                    <a:pt x="3271613" y="2187719"/>
                  </a:lnTo>
                  <a:lnTo>
                    <a:pt x="3256913" y="2231472"/>
                  </a:lnTo>
                  <a:lnTo>
                    <a:pt x="3241051" y="2274678"/>
                  </a:lnTo>
                  <a:lnTo>
                    <a:pt x="3224046" y="2317319"/>
                  </a:lnTo>
                  <a:lnTo>
                    <a:pt x="3205917" y="2359375"/>
                  </a:lnTo>
                  <a:lnTo>
                    <a:pt x="3186681" y="2400828"/>
                  </a:lnTo>
                  <a:lnTo>
                    <a:pt x="3166358" y="2441659"/>
                  </a:lnTo>
                  <a:lnTo>
                    <a:pt x="3144966" y="2481850"/>
                  </a:lnTo>
                  <a:lnTo>
                    <a:pt x="3122524" y="2521382"/>
                  </a:lnTo>
                  <a:lnTo>
                    <a:pt x="3099051" y="2560237"/>
                  </a:lnTo>
                  <a:lnTo>
                    <a:pt x="3074564" y="2598395"/>
                  </a:lnTo>
                  <a:lnTo>
                    <a:pt x="3049084" y="2635839"/>
                  </a:lnTo>
                  <a:lnTo>
                    <a:pt x="3022628" y="2672549"/>
                  </a:lnTo>
                  <a:lnTo>
                    <a:pt x="2995215" y="2708507"/>
                  </a:lnTo>
                  <a:lnTo>
                    <a:pt x="2966863" y="2743695"/>
                  </a:lnTo>
                  <a:lnTo>
                    <a:pt x="2937592" y="2778093"/>
                  </a:lnTo>
                  <a:lnTo>
                    <a:pt x="2907420" y="2811683"/>
                  </a:lnTo>
                  <a:lnTo>
                    <a:pt x="2876365" y="2844447"/>
                  </a:lnTo>
                  <a:lnTo>
                    <a:pt x="2844447" y="2876365"/>
                  </a:lnTo>
                  <a:lnTo>
                    <a:pt x="2811683" y="2907420"/>
                  </a:lnTo>
                  <a:lnTo>
                    <a:pt x="2778093" y="2937592"/>
                  </a:lnTo>
                  <a:lnTo>
                    <a:pt x="2743695" y="2966863"/>
                  </a:lnTo>
                  <a:lnTo>
                    <a:pt x="2708507" y="2995215"/>
                  </a:lnTo>
                  <a:lnTo>
                    <a:pt x="2672549" y="3022628"/>
                  </a:lnTo>
                  <a:lnTo>
                    <a:pt x="2635839" y="3049084"/>
                  </a:lnTo>
                  <a:lnTo>
                    <a:pt x="2598395" y="3074564"/>
                  </a:lnTo>
                  <a:lnTo>
                    <a:pt x="2560237" y="3099051"/>
                  </a:lnTo>
                  <a:lnTo>
                    <a:pt x="2521382" y="3122524"/>
                  </a:lnTo>
                  <a:lnTo>
                    <a:pt x="2481850" y="3144966"/>
                  </a:lnTo>
                  <a:lnTo>
                    <a:pt x="2441659" y="3166358"/>
                  </a:lnTo>
                  <a:lnTo>
                    <a:pt x="2400827" y="3186681"/>
                  </a:lnTo>
                  <a:lnTo>
                    <a:pt x="2359374" y="3205917"/>
                  </a:lnTo>
                  <a:lnTo>
                    <a:pt x="2317318" y="3224046"/>
                  </a:lnTo>
                  <a:lnTo>
                    <a:pt x="2274678" y="3241051"/>
                  </a:lnTo>
                  <a:lnTo>
                    <a:pt x="2231472" y="3256913"/>
                  </a:lnTo>
                  <a:lnTo>
                    <a:pt x="2187719" y="3271613"/>
                  </a:lnTo>
                  <a:lnTo>
                    <a:pt x="2143437" y="3285132"/>
                  </a:lnTo>
                  <a:lnTo>
                    <a:pt x="2098645" y="3297453"/>
                  </a:lnTo>
                  <a:lnTo>
                    <a:pt x="2053362" y="3308555"/>
                  </a:lnTo>
                  <a:lnTo>
                    <a:pt x="2007607" y="3318421"/>
                  </a:lnTo>
                  <a:lnTo>
                    <a:pt x="1961397" y="3327032"/>
                  </a:lnTo>
                  <a:lnTo>
                    <a:pt x="1914752" y="3334370"/>
                  </a:lnTo>
                  <a:lnTo>
                    <a:pt x="1867691" y="3340415"/>
                  </a:lnTo>
                  <a:lnTo>
                    <a:pt x="1820231" y="3345149"/>
                  </a:lnTo>
                  <a:lnTo>
                    <a:pt x="1772392" y="3348553"/>
                  </a:lnTo>
                  <a:lnTo>
                    <a:pt x="1724192" y="3350610"/>
                  </a:lnTo>
                  <a:lnTo>
                    <a:pt x="1675649" y="3351299"/>
                  </a:lnTo>
                  <a:close/>
                </a:path>
              </a:pathLst>
            </a:custGeom>
            <a:solidFill>
              <a:srgbClr val="FFFFFF">
                <a:alpha val="7450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26269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AI</a:t>
            </a:r>
            <a:r>
              <a:rPr dirty="0" spc="35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-35"/>
              <a:t>の</a:t>
            </a:r>
            <a:r>
              <a:rPr dirty="0" spc="-35"/>
              <a:t>概</a:t>
            </a:r>
            <a:r>
              <a:rPr dirty="0" spc="-50"/>
              <a:t>要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572749" y="224755"/>
            <a:ext cx="27432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200" algn="l"/>
              </a:tabLst>
            </a:pPr>
            <a:r>
              <a:rPr dirty="0" sz="1800" spc="-25" b="1">
                <a:solidFill>
                  <a:srgbClr val="8C52FF"/>
                </a:solidFill>
                <a:latin typeface="Arial"/>
                <a:cs typeface="Arial"/>
              </a:rPr>
              <a:t>2.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	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75" b="1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1290706" y="1530593"/>
            <a:ext cx="754443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セキュリティー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強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固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便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利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な✲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自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061022" y="1530593"/>
            <a:ext cx="18256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サー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ビ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802805" y="2828552"/>
            <a:ext cx="5128260" cy="3443604"/>
            <a:chOff x="802805" y="2828552"/>
            <a:chExt cx="5128260" cy="3443604"/>
          </a:xfrm>
        </p:grpSpPr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805" y="3261303"/>
              <a:ext cx="3844942" cy="301066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830343" y="2828556"/>
              <a:ext cx="1101090" cy="2781935"/>
            </a:xfrm>
            <a:custGeom>
              <a:avLst/>
              <a:gdLst/>
              <a:ahLst/>
              <a:cxnLst/>
              <a:rect l="l" t="t" r="r" b="b"/>
              <a:pathLst>
                <a:path w="1101089" h="2781935">
                  <a:moveTo>
                    <a:pt x="1056005" y="1398587"/>
                  </a:moveTo>
                  <a:lnTo>
                    <a:pt x="1052220" y="1360398"/>
                  </a:lnTo>
                  <a:lnTo>
                    <a:pt x="1023264" y="1290485"/>
                  </a:lnTo>
                  <a:lnTo>
                    <a:pt x="998931" y="1260805"/>
                  </a:lnTo>
                  <a:lnTo>
                    <a:pt x="969251" y="1236472"/>
                  </a:lnTo>
                  <a:lnTo>
                    <a:pt x="899337" y="1207516"/>
                  </a:lnTo>
                  <a:lnTo>
                    <a:pt x="861148" y="1203731"/>
                  </a:lnTo>
                  <a:lnTo>
                    <a:pt x="194856" y="1203731"/>
                  </a:lnTo>
                  <a:lnTo>
                    <a:pt x="150177" y="1208887"/>
                  </a:lnTo>
                  <a:lnTo>
                    <a:pt x="109156" y="1223543"/>
                  </a:lnTo>
                  <a:lnTo>
                    <a:pt x="72986" y="1246543"/>
                  </a:lnTo>
                  <a:lnTo>
                    <a:pt x="42811" y="1276718"/>
                  </a:lnTo>
                  <a:lnTo>
                    <a:pt x="19812" y="1312900"/>
                  </a:lnTo>
                  <a:lnTo>
                    <a:pt x="5143" y="1353908"/>
                  </a:lnTo>
                  <a:lnTo>
                    <a:pt x="0" y="1398587"/>
                  </a:lnTo>
                  <a:lnTo>
                    <a:pt x="5143" y="1443266"/>
                  </a:lnTo>
                  <a:lnTo>
                    <a:pt x="19812" y="1484274"/>
                  </a:lnTo>
                  <a:lnTo>
                    <a:pt x="42811" y="1520456"/>
                  </a:lnTo>
                  <a:lnTo>
                    <a:pt x="72986" y="1550631"/>
                  </a:lnTo>
                  <a:lnTo>
                    <a:pt x="109156" y="1573631"/>
                  </a:lnTo>
                  <a:lnTo>
                    <a:pt x="150177" y="1588287"/>
                  </a:lnTo>
                  <a:lnTo>
                    <a:pt x="194856" y="1593430"/>
                  </a:lnTo>
                  <a:lnTo>
                    <a:pt x="861148" y="1593430"/>
                  </a:lnTo>
                  <a:lnTo>
                    <a:pt x="905827" y="1588287"/>
                  </a:lnTo>
                  <a:lnTo>
                    <a:pt x="946835" y="1573631"/>
                  </a:lnTo>
                  <a:lnTo>
                    <a:pt x="983018" y="1550631"/>
                  </a:lnTo>
                  <a:lnTo>
                    <a:pt x="1013193" y="1520456"/>
                  </a:lnTo>
                  <a:lnTo>
                    <a:pt x="1036193" y="1484274"/>
                  </a:lnTo>
                  <a:lnTo>
                    <a:pt x="1050861" y="1443266"/>
                  </a:lnTo>
                  <a:lnTo>
                    <a:pt x="1056005" y="1398587"/>
                  </a:lnTo>
                  <a:close/>
                </a:path>
                <a:path w="1101089" h="2781935">
                  <a:moveTo>
                    <a:pt x="1056005" y="194856"/>
                  </a:moveTo>
                  <a:lnTo>
                    <a:pt x="1052233" y="156667"/>
                  </a:lnTo>
                  <a:lnTo>
                    <a:pt x="1023264" y="86753"/>
                  </a:lnTo>
                  <a:lnTo>
                    <a:pt x="998931" y="57073"/>
                  </a:lnTo>
                  <a:lnTo>
                    <a:pt x="969264" y="32740"/>
                  </a:lnTo>
                  <a:lnTo>
                    <a:pt x="899350" y="3784"/>
                  </a:lnTo>
                  <a:lnTo>
                    <a:pt x="861161" y="0"/>
                  </a:lnTo>
                  <a:lnTo>
                    <a:pt x="194856" y="0"/>
                  </a:lnTo>
                  <a:lnTo>
                    <a:pt x="150177" y="5143"/>
                  </a:lnTo>
                  <a:lnTo>
                    <a:pt x="109169" y="19812"/>
                  </a:lnTo>
                  <a:lnTo>
                    <a:pt x="72986" y="42811"/>
                  </a:lnTo>
                  <a:lnTo>
                    <a:pt x="42811" y="72986"/>
                  </a:lnTo>
                  <a:lnTo>
                    <a:pt x="19812" y="109156"/>
                  </a:lnTo>
                  <a:lnTo>
                    <a:pt x="5156" y="150177"/>
                  </a:lnTo>
                  <a:lnTo>
                    <a:pt x="0" y="194856"/>
                  </a:lnTo>
                  <a:lnTo>
                    <a:pt x="5156" y="239534"/>
                  </a:lnTo>
                  <a:lnTo>
                    <a:pt x="19812" y="280543"/>
                  </a:lnTo>
                  <a:lnTo>
                    <a:pt x="42811" y="316725"/>
                  </a:lnTo>
                  <a:lnTo>
                    <a:pt x="72986" y="346900"/>
                  </a:lnTo>
                  <a:lnTo>
                    <a:pt x="109169" y="369900"/>
                  </a:lnTo>
                  <a:lnTo>
                    <a:pt x="150177" y="384556"/>
                  </a:lnTo>
                  <a:lnTo>
                    <a:pt x="194856" y="389699"/>
                  </a:lnTo>
                  <a:lnTo>
                    <a:pt x="861161" y="389699"/>
                  </a:lnTo>
                  <a:lnTo>
                    <a:pt x="905827" y="384556"/>
                  </a:lnTo>
                  <a:lnTo>
                    <a:pt x="946848" y="369900"/>
                  </a:lnTo>
                  <a:lnTo>
                    <a:pt x="983030" y="346900"/>
                  </a:lnTo>
                  <a:lnTo>
                    <a:pt x="1013206" y="316725"/>
                  </a:lnTo>
                  <a:lnTo>
                    <a:pt x="1036205" y="280543"/>
                  </a:lnTo>
                  <a:lnTo>
                    <a:pt x="1050861" y="239534"/>
                  </a:lnTo>
                  <a:lnTo>
                    <a:pt x="1056005" y="194856"/>
                  </a:lnTo>
                  <a:close/>
                </a:path>
                <a:path w="1101089" h="2781935">
                  <a:moveTo>
                    <a:pt x="1100696" y="2586837"/>
                  </a:moveTo>
                  <a:lnTo>
                    <a:pt x="1096924" y="2548648"/>
                  </a:lnTo>
                  <a:lnTo>
                    <a:pt x="1067968" y="2478735"/>
                  </a:lnTo>
                  <a:lnTo>
                    <a:pt x="1043635" y="2449055"/>
                  </a:lnTo>
                  <a:lnTo>
                    <a:pt x="1013955" y="2424722"/>
                  </a:lnTo>
                  <a:lnTo>
                    <a:pt x="944041" y="2395766"/>
                  </a:lnTo>
                  <a:lnTo>
                    <a:pt x="905852" y="2391981"/>
                  </a:lnTo>
                  <a:lnTo>
                    <a:pt x="239547" y="2391981"/>
                  </a:lnTo>
                  <a:lnTo>
                    <a:pt x="194868" y="2397137"/>
                  </a:lnTo>
                  <a:lnTo>
                    <a:pt x="153860" y="2411793"/>
                  </a:lnTo>
                  <a:lnTo>
                    <a:pt x="117678" y="2434793"/>
                  </a:lnTo>
                  <a:lnTo>
                    <a:pt x="87503" y="2464968"/>
                  </a:lnTo>
                  <a:lnTo>
                    <a:pt x="64503" y="2501150"/>
                  </a:lnTo>
                  <a:lnTo>
                    <a:pt x="49847" y="2542159"/>
                  </a:lnTo>
                  <a:lnTo>
                    <a:pt x="44704" y="2586837"/>
                  </a:lnTo>
                  <a:lnTo>
                    <a:pt x="49847" y="2631516"/>
                  </a:lnTo>
                  <a:lnTo>
                    <a:pt x="64503" y="2672524"/>
                  </a:lnTo>
                  <a:lnTo>
                    <a:pt x="87503" y="2708706"/>
                  </a:lnTo>
                  <a:lnTo>
                    <a:pt x="117678" y="2738882"/>
                  </a:lnTo>
                  <a:lnTo>
                    <a:pt x="153860" y="2761881"/>
                  </a:lnTo>
                  <a:lnTo>
                    <a:pt x="194868" y="2776537"/>
                  </a:lnTo>
                  <a:lnTo>
                    <a:pt x="239547" y="2781693"/>
                  </a:lnTo>
                  <a:lnTo>
                    <a:pt x="905852" y="2781693"/>
                  </a:lnTo>
                  <a:lnTo>
                    <a:pt x="950531" y="2776537"/>
                  </a:lnTo>
                  <a:lnTo>
                    <a:pt x="991539" y="2761881"/>
                  </a:lnTo>
                  <a:lnTo>
                    <a:pt x="1027722" y="2738882"/>
                  </a:lnTo>
                  <a:lnTo>
                    <a:pt x="1057897" y="2708706"/>
                  </a:lnTo>
                  <a:lnTo>
                    <a:pt x="1080897" y="2672524"/>
                  </a:lnTo>
                  <a:lnTo>
                    <a:pt x="1095552" y="2631516"/>
                  </a:lnTo>
                  <a:lnTo>
                    <a:pt x="1100696" y="2586837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948075" y="2790202"/>
            <a:ext cx="6009640" cy="330009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56515">
              <a:lnSpc>
                <a:spcPct val="100000"/>
              </a:lnSpc>
              <a:spcBef>
                <a:spcPts val="685"/>
              </a:spcBef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①</a:t>
            </a:r>
            <a:endParaRPr sz="1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企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も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安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全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に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き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る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セ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キュリ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テ</a:t>
            </a:r>
            <a:r>
              <a:rPr dirty="0" sz="26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ィ</a:t>
            </a:r>
            <a:endParaRPr sz="2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ＭＳ Ｐゴシック"/>
              <a:cs typeface="ＭＳ Ｐゴシック"/>
            </a:endParaRPr>
          </a:p>
          <a:p>
            <a:pPr marL="56515">
              <a:lnSpc>
                <a:spcPct val="100000"/>
              </a:lnSpc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②</a:t>
            </a:r>
            <a:endParaRPr sz="1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複</a:t>
            </a:r>
            <a:r>
              <a:rPr dirty="0" sz="2600" spc="210" b="1">
                <a:solidFill>
                  <a:srgbClr val="0F59B3"/>
                </a:solidFill>
                <a:latin typeface="ＭＳ Ｐゴシック"/>
                <a:cs typeface="ＭＳ Ｐゴシック"/>
              </a:rPr>
              <a:t>数</a:t>
            </a:r>
            <a:r>
              <a:rPr dirty="0" sz="2600" b="1">
                <a:solidFill>
                  <a:srgbClr val="0F59B3"/>
                </a:solidFill>
                <a:latin typeface="Arial"/>
                <a:cs typeface="Arial"/>
              </a:rPr>
              <a:t>LLM</a:t>
            </a:r>
            <a:r>
              <a:rPr dirty="0" sz="260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600" b="1">
                <a:solidFill>
                  <a:srgbClr val="0F59B3"/>
                </a:solidFill>
                <a:latin typeface="Arial"/>
                <a:cs typeface="Arial"/>
              </a:rPr>
              <a:t>Claude</a:t>
            </a:r>
            <a:r>
              <a:rPr dirty="0" sz="2600" spc="90" b="1">
                <a:solidFill>
                  <a:srgbClr val="0F59B3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F59B3"/>
                </a:solidFill>
                <a:latin typeface="Arial"/>
                <a:cs typeface="Arial"/>
              </a:rPr>
              <a:t>3</a:t>
            </a:r>
            <a:r>
              <a:rPr dirty="0" sz="2600" spc="60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2600" spc="-10" b="1">
                <a:solidFill>
                  <a:srgbClr val="0F59B3"/>
                </a:solidFill>
                <a:latin typeface="Arial"/>
                <a:cs typeface="Arial"/>
              </a:rPr>
              <a:t>Gemini</a:t>
            </a:r>
            <a:r>
              <a:rPr dirty="0" sz="2600" spc="60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2600" spc="-40" b="1">
                <a:solidFill>
                  <a:srgbClr val="0F59B3"/>
                </a:solidFill>
                <a:latin typeface="Arial"/>
                <a:cs typeface="Arial"/>
              </a:rPr>
              <a:t>GPT-</a:t>
            </a:r>
            <a:r>
              <a:rPr dirty="0" sz="2600" spc="-25" b="1">
                <a:solidFill>
                  <a:srgbClr val="0F59B3"/>
                </a:solidFill>
                <a:latin typeface="Arial"/>
                <a:cs typeface="Arial"/>
              </a:rPr>
              <a:t>4o</a:t>
            </a:r>
            <a:r>
              <a:rPr dirty="0" sz="26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ＭＳ Ｐゴシック"/>
              <a:cs typeface="ＭＳ Ｐゴシック"/>
            </a:endParaRPr>
          </a:p>
          <a:p>
            <a:pPr marL="100965">
              <a:lnSpc>
                <a:spcPct val="100000"/>
              </a:lnSpc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③</a:t>
            </a:r>
            <a:endParaRPr sz="1800">
              <a:latin typeface="ＭＳ Ｐゴシック"/>
              <a:cs typeface="ＭＳ Ｐゴシック"/>
            </a:endParaRPr>
          </a:p>
          <a:p>
            <a:pPr marL="153670">
              <a:lnSpc>
                <a:spcPct val="100000"/>
              </a:lnSpc>
              <a:spcBef>
                <a:spcPts val="1090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権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限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設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定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が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自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由</a:t>
            </a:r>
            <a:r>
              <a:rPr dirty="0" sz="2600" b="1">
                <a:solidFill>
                  <a:srgbClr val="0F59B3"/>
                </a:solidFill>
                <a:latin typeface="ＭＳ Ｐゴシック"/>
                <a:cs typeface="ＭＳ Ｐゴシック"/>
              </a:rPr>
              <a:t>な</a:t>
            </a:r>
            <a:r>
              <a:rPr dirty="0" sz="2600" spc="10" b="1">
                <a:solidFill>
                  <a:srgbClr val="0F59B3"/>
                </a:solidFill>
                <a:latin typeface="ＭＳ Ｐゴシック"/>
                <a:cs typeface="ＭＳ Ｐゴシック"/>
              </a:rPr>
              <a:t> </a:t>
            </a:r>
            <a:r>
              <a:rPr dirty="0" sz="26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チ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ボ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6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endParaRPr sz="2600">
              <a:latin typeface="ＭＳ Ｐゴシック"/>
              <a:cs typeface="ＭＳ Ｐゴシック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927" y="2546135"/>
            <a:ext cx="2860699" cy="715171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AI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55"/>
              <a:t>の</a:t>
            </a:r>
            <a:r>
              <a:rPr dirty="0" spc="-10">
                <a:latin typeface="Arial"/>
                <a:cs typeface="Arial"/>
              </a:rPr>
              <a:t>3</a:t>
            </a:r>
            <a:r>
              <a:rPr dirty="0" spc="-40"/>
              <a:t>つ</a:t>
            </a:r>
            <a:r>
              <a:rPr dirty="0" spc="-40"/>
              <a:t>の</a:t>
            </a:r>
            <a:r>
              <a:rPr dirty="0" spc="-40"/>
              <a:t>特</a:t>
            </a:r>
            <a:r>
              <a:rPr dirty="0" spc="135"/>
              <a:t>徴 </a:t>
            </a:r>
            <a:r>
              <a:rPr dirty="0">
                <a:latin typeface="Arial"/>
                <a:cs typeface="Arial"/>
              </a:rPr>
              <a:t>-</a:t>
            </a:r>
            <a:r>
              <a:rPr dirty="0" spc="-25"/>
              <a:t>①</a:t>
            </a:r>
            <a:r>
              <a:rPr dirty="0" spc="-25">
                <a:latin typeface="Arial"/>
                <a:cs typeface="Arial"/>
              </a:rPr>
              <a:t>-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27432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200" algn="l"/>
              </a:tabLst>
            </a:pPr>
            <a:r>
              <a:rPr dirty="0" sz="1800" spc="-25" b="1">
                <a:solidFill>
                  <a:srgbClr val="8C52FF"/>
                </a:solidFill>
                <a:latin typeface="Arial"/>
                <a:cs typeface="Arial"/>
              </a:rPr>
              <a:t>2.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	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75" b="1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3182311" y="1530593"/>
            <a:ext cx="56692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徴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①：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企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でき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る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安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全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性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93662" y="2464786"/>
            <a:ext cx="3500120" cy="3886835"/>
          </a:xfrm>
          <a:custGeom>
            <a:avLst/>
            <a:gdLst/>
            <a:ahLst/>
            <a:cxnLst/>
            <a:rect l="l" t="t" r="r" b="b"/>
            <a:pathLst>
              <a:path w="3500120" h="3886835">
                <a:moveTo>
                  <a:pt x="3346760" y="3886499"/>
                </a:moveTo>
                <a:lnTo>
                  <a:pt x="153339" y="3886499"/>
                </a:lnTo>
                <a:lnTo>
                  <a:pt x="104872" y="3878682"/>
                </a:lnTo>
                <a:lnTo>
                  <a:pt x="62779" y="3856914"/>
                </a:lnTo>
                <a:lnTo>
                  <a:pt x="29585" y="3823720"/>
                </a:lnTo>
                <a:lnTo>
                  <a:pt x="7817" y="3781627"/>
                </a:lnTo>
                <a:lnTo>
                  <a:pt x="0" y="3733160"/>
                </a:lnTo>
                <a:lnTo>
                  <a:pt x="0" y="153339"/>
                </a:lnTo>
                <a:lnTo>
                  <a:pt x="7817" y="104872"/>
                </a:lnTo>
                <a:lnTo>
                  <a:pt x="29585" y="62779"/>
                </a:lnTo>
                <a:lnTo>
                  <a:pt x="62779" y="29585"/>
                </a:lnTo>
                <a:lnTo>
                  <a:pt x="104872" y="7817"/>
                </a:lnTo>
                <a:lnTo>
                  <a:pt x="153339" y="0"/>
                </a:lnTo>
                <a:lnTo>
                  <a:pt x="3346760" y="0"/>
                </a:lnTo>
                <a:lnTo>
                  <a:pt x="3405441" y="11672"/>
                </a:lnTo>
                <a:lnTo>
                  <a:pt x="3455187" y="44911"/>
                </a:lnTo>
                <a:lnTo>
                  <a:pt x="3488427" y="94658"/>
                </a:lnTo>
                <a:lnTo>
                  <a:pt x="3500099" y="153339"/>
                </a:lnTo>
                <a:lnTo>
                  <a:pt x="3500099" y="3733160"/>
                </a:lnTo>
                <a:lnTo>
                  <a:pt x="3492282" y="3781627"/>
                </a:lnTo>
                <a:lnTo>
                  <a:pt x="3470514" y="3823720"/>
                </a:lnTo>
                <a:lnTo>
                  <a:pt x="3437320" y="3856914"/>
                </a:lnTo>
                <a:lnTo>
                  <a:pt x="3395227" y="3878682"/>
                </a:lnTo>
                <a:lnTo>
                  <a:pt x="3346760" y="38864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21329" y="4931230"/>
            <a:ext cx="236791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7045" marR="5080" indent="-474980">
              <a:lnSpc>
                <a:spcPct val="150000"/>
              </a:lnSpc>
              <a:spcBef>
                <a:spcPts val="100"/>
              </a:spcBef>
            </a:pP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デ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タ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学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習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や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流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出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危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険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な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し</a:t>
            </a:r>
            <a:endParaRPr sz="2400">
              <a:latin typeface="ＭＳ Ｐゴシック"/>
              <a:cs typeface="ＭＳ Ｐゴシック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850691" y="2464785"/>
            <a:ext cx="7012305" cy="3886835"/>
            <a:chOff x="850691" y="2464785"/>
            <a:chExt cx="7012305" cy="3886835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691" y="2617732"/>
              <a:ext cx="3036777" cy="2483169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362762" y="2464785"/>
              <a:ext cx="3500120" cy="3886835"/>
            </a:xfrm>
            <a:custGeom>
              <a:avLst/>
              <a:gdLst/>
              <a:ahLst/>
              <a:cxnLst/>
              <a:rect l="l" t="t" r="r" b="b"/>
              <a:pathLst>
                <a:path w="3500120" h="3886835">
                  <a:moveTo>
                    <a:pt x="3346760" y="3886499"/>
                  </a:moveTo>
                  <a:lnTo>
                    <a:pt x="153339" y="3886499"/>
                  </a:lnTo>
                  <a:lnTo>
                    <a:pt x="104872" y="3878682"/>
                  </a:lnTo>
                  <a:lnTo>
                    <a:pt x="62779" y="3856914"/>
                  </a:lnTo>
                  <a:lnTo>
                    <a:pt x="29585" y="3823720"/>
                  </a:lnTo>
                  <a:lnTo>
                    <a:pt x="7817" y="3781627"/>
                  </a:lnTo>
                  <a:lnTo>
                    <a:pt x="0" y="3733160"/>
                  </a:lnTo>
                  <a:lnTo>
                    <a:pt x="0" y="153339"/>
                  </a:lnTo>
                  <a:lnTo>
                    <a:pt x="7817" y="104872"/>
                  </a:lnTo>
                  <a:lnTo>
                    <a:pt x="29585" y="62779"/>
                  </a:lnTo>
                  <a:lnTo>
                    <a:pt x="62779" y="29585"/>
                  </a:lnTo>
                  <a:lnTo>
                    <a:pt x="104872" y="7817"/>
                  </a:lnTo>
                  <a:lnTo>
                    <a:pt x="153339" y="0"/>
                  </a:lnTo>
                  <a:lnTo>
                    <a:pt x="3346760" y="0"/>
                  </a:lnTo>
                  <a:lnTo>
                    <a:pt x="3405441" y="11672"/>
                  </a:lnTo>
                  <a:lnTo>
                    <a:pt x="3455187" y="44911"/>
                  </a:lnTo>
                  <a:lnTo>
                    <a:pt x="3488427" y="94658"/>
                  </a:lnTo>
                  <a:lnTo>
                    <a:pt x="3500100" y="153339"/>
                  </a:lnTo>
                  <a:lnTo>
                    <a:pt x="3500100" y="3733160"/>
                  </a:lnTo>
                  <a:lnTo>
                    <a:pt x="3492282" y="3781627"/>
                  </a:lnTo>
                  <a:lnTo>
                    <a:pt x="3470514" y="3823720"/>
                  </a:lnTo>
                  <a:lnTo>
                    <a:pt x="3437321" y="3856914"/>
                  </a:lnTo>
                  <a:lnTo>
                    <a:pt x="3395227" y="3878682"/>
                  </a:lnTo>
                  <a:lnTo>
                    <a:pt x="3346760" y="38864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826220" y="4931230"/>
            <a:ext cx="263398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180" marR="5080" indent="-31115">
              <a:lnSpc>
                <a:spcPct val="15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専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任</a:t>
            </a:r>
            <a:r>
              <a:rPr dirty="0" sz="2400" spc="20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4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エ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ジ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ニ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ア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に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よ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る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安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心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ポ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endParaRPr sz="2400">
              <a:latin typeface="ＭＳ Ｐゴシック"/>
              <a:cs typeface="ＭＳ Ｐゴシック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4527550" y="2464785"/>
            <a:ext cx="7105015" cy="3886835"/>
            <a:chOff x="4527550" y="2464785"/>
            <a:chExt cx="7105015" cy="3886835"/>
          </a:xfrm>
        </p:grpSpPr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7550" y="2667895"/>
              <a:ext cx="3187699" cy="2382842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8131863" y="2464785"/>
              <a:ext cx="3500120" cy="3886835"/>
            </a:xfrm>
            <a:custGeom>
              <a:avLst/>
              <a:gdLst/>
              <a:ahLst/>
              <a:cxnLst/>
              <a:rect l="l" t="t" r="r" b="b"/>
              <a:pathLst>
                <a:path w="3500120" h="3886835">
                  <a:moveTo>
                    <a:pt x="3346760" y="3886499"/>
                  </a:moveTo>
                  <a:lnTo>
                    <a:pt x="153339" y="3886499"/>
                  </a:lnTo>
                  <a:lnTo>
                    <a:pt x="104872" y="3878682"/>
                  </a:lnTo>
                  <a:lnTo>
                    <a:pt x="62779" y="3856914"/>
                  </a:lnTo>
                  <a:lnTo>
                    <a:pt x="29585" y="3823720"/>
                  </a:lnTo>
                  <a:lnTo>
                    <a:pt x="7817" y="3781627"/>
                  </a:lnTo>
                  <a:lnTo>
                    <a:pt x="0" y="3733160"/>
                  </a:lnTo>
                  <a:lnTo>
                    <a:pt x="0" y="153339"/>
                  </a:lnTo>
                  <a:lnTo>
                    <a:pt x="7817" y="104872"/>
                  </a:lnTo>
                  <a:lnTo>
                    <a:pt x="29585" y="62779"/>
                  </a:lnTo>
                  <a:lnTo>
                    <a:pt x="62779" y="29585"/>
                  </a:lnTo>
                  <a:lnTo>
                    <a:pt x="104872" y="7817"/>
                  </a:lnTo>
                  <a:lnTo>
                    <a:pt x="153339" y="0"/>
                  </a:lnTo>
                  <a:lnTo>
                    <a:pt x="3346760" y="0"/>
                  </a:lnTo>
                  <a:lnTo>
                    <a:pt x="3405440" y="11672"/>
                  </a:lnTo>
                  <a:lnTo>
                    <a:pt x="3455187" y="44911"/>
                  </a:lnTo>
                  <a:lnTo>
                    <a:pt x="3488427" y="94658"/>
                  </a:lnTo>
                  <a:lnTo>
                    <a:pt x="3500099" y="153339"/>
                  </a:lnTo>
                  <a:lnTo>
                    <a:pt x="3500099" y="3733160"/>
                  </a:lnTo>
                  <a:lnTo>
                    <a:pt x="3492282" y="3781627"/>
                  </a:lnTo>
                  <a:lnTo>
                    <a:pt x="3470514" y="3823720"/>
                  </a:lnTo>
                  <a:lnTo>
                    <a:pt x="3437320" y="3856914"/>
                  </a:lnTo>
                  <a:lnTo>
                    <a:pt x="3395227" y="3878682"/>
                  </a:lnTo>
                  <a:lnTo>
                    <a:pt x="3346760" y="38864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8429072" y="4931230"/>
            <a:ext cx="28092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7569" marR="5080" indent="-865505">
              <a:lnSpc>
                <a:spcPct val="150000"/>
              </a:lnSpc>
              <a:spcBef>
                <a:spcPts val="100"/>
              </a:spcBef>
            </a:pP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ユ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ザー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グ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や</a:t>
            </a:r>
            <a:r>
              <a:rPr dirty="0" sz="24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チ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監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視</a:t>
            </a:r>
            <a:endParaRPr sz="2400">
              <a:latin typeface="ＭＳ Ｐゴシック"/>
              <a:cs typeface="ＭＳ Ｐゴシック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04335" y="2667895"/>
            <a:ext cx="2818560" cy="2382842"/>
          </a:xfrm>
          <a:prstGeom prst="rect">
            <a:avLst/>
          </a:prstGeom>
        </p:spPr>
      </p:pic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AI</a:t>
            </a:r>
            <a:r>
              <a:rPr dirty="0" spc="5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55"/>
              <a:t>の</a:t>
            </a:r>
            <a:r>
              <a:rPr dirty="0" spc="-10">
                <a:latin typeface="Arial"/>
                <a:cs typeface="Arial"/>
              </a:rPr>
              <a:t>3</a:t>
            </a:r>
            <a:r>
              <a:rPr dirty="0" spc="-40"/>
              <a:t>つ</a:t>
            </a:r>
            <a:r>
              <a:rPr dirty="0" spc="-40"/>
              <a:t>の</a:t>
            </a:r>
            <a:r>
              <a:rPr dirty="0" spc="-40"/>
              <a:t>特</a:t>
            </a:r>
            <a:r>
              <a:rPr dirty="0" spc="135"/>
              <a:t>徴 </a:t>
            </a:r>
            <a:r>
              <a:rPr dirty="0">
                <a:latin typeface="Arial"/>
                <a:cs typeface="Arial"/>
              </a:rPr>
              <a:t>-</a:t>
            </a:r>
            <a:r>
              <a:rPr dirty="0" spc="-25"/>
              <a:t>②</a:t>
            </a:r>
            <a:r>
              <a:rPr dirty="0" spc="-25">
                <a:latin typeface="Arial"/>
                <a:cs typeface="Arial"/>
              </a:rPr>
              <a:t>-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2679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2</a:t>
            </a:r>
            <a:r>
              <a:rPr dirty="0" sz="1800" spc="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35" b="1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420869" y="1530593"/>
            <a:ext cx="72529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徴</a:t>
            </a:r>
            <a:r>
              <a:rPr dirty="0" sz="3000" spc="125" b="1">
                <a:solidFill>
                  <a:srgbClr val="FFFFFF"/>
                </a:solidFill>
                <a:latin typeface="ＭＳ Ｐゴシック"/>
                <a:cs typeface="ＭＳ Ｐゴシック"/>
              </a:rPr>
              <a:t>②： 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ChatGPT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無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い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な✲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自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593662" y="2464785"/>
            <a:ext cx="11038840" cy="3886835"/>
            <a:chOff x="593662" y="2464785"/>
            <a:chExt cx="11038840" cy="3886835"/>
          </a:xfrm>
        </p:grpSpPr>
        <p:sp>
          <p:nvSpPr>
            <p:cNvPr id="12" name="object 12" descr=""/>
            <p:cNvSpPr/>
            <p:nvPr/>
          </p:nvSpPr>
          <p:spPr>
            <a:xfrm>
              <a:off x="593661" y="2464790"/>
              <a:ext cx="11038840" cy="3886835"/>
            </a:xfrm>
            <a:custGeom>
              <a:avLst/>
              <a:gdLst/>
              <a:ahLst/>
              <a:cxnLst/>
              <a:rect l="l" t="t" r="r" b="b"/>
              <a:pathLst>
                <a:path w="11038840" h="3886835">
                  <a:moveTo>
                    <a:pt x="3500094" y="153339"/>
                  </a:moveTo>
                  <a:lnTo>
                    <a:pt x="3488423" y="94665"/>
                  </a:lnTo>
                  <a:lnTo>
                    <a:pt x="3455187" y="44919"/>
                  </a:lnTo>
                  <a:lnTo>
                    <a:pt x="3405441" y="11671"/>
                  </a:lnTo>
                  <a:lnTo>
                    <a:pt x="3346754" y="0"/>
                  </a:lnTo>
                  <a:lnTo>
                    <a:pt x="153339" y="0"/>
                  </a:lnTo>
                  <a:lnTo>
                    <a:pt x="104863" y="7823"/>
                  </a:lnTo>
                  <a:lnTo>
                    <a:pt x="62776" y="29591"/>
                  </a:lnTo>
                  <a:lnTo>
                    <a:pt x="29578" y="62776"/>
                  </a:lnTo>
                  <a:lnTo>
                    <a:pt x="7810" y="104876"/>
                  </a:lnTo>
                  <a:lnTo>
                    <a:pt x="0" y="153339"/>
                  </a:lnTo>
                  <a:lnTo>
                    <a:pt x="0" y="3733165"/>
                  </a:lnTo>
                  <a:lnTo>
                    <a:pt x="7810" y="3781628"/>
                  </a:lnTo>
                  <a:lnTo>
                    <a:pt x="29578" y="3823728"/>
                  </a:lnTo>
                  <a:lnTo>
                    <a:pt x="62776" y="3856913"/>
                  </a:lnTo>
                  <a:lnTo>
                    <a:pt x="104863" y="3878681"/>
                  </a:lnTo>
                  <a:lnTo>
                    <a:pt x="153339" y="3886504"/>
                  </a:lnTo>
                  <a:lnTo>
                    <a:pt x="3346754" y="3886504"/>
                  </a:lnTo>
                  <a:lnTo>
                    <a:pt x="3395218" y="3878681"/>
                  </a:lnTo>
                  <a:lnTo>
                    <a:pt x="3437318" y="3856913"/>
                  </a:lnTo>
                  <a:lnTo>
                    <a:pt x="3470503" y="3823728"/>
                  </a:lnTo>
                  <a:lnTo>
                    <a:pt x="3492284" y="3781628"/>
                  </a:lnTo>
                  <a:lnTo>
                    <a:pt x="3500094" y="3733165"/>
                  </a:lnTo>
                  <a:lnTo>
                    <a:pt x="3500094" y="153339"/>
                  </a:lnTo>
                  <a:close/>
                </a:path>
                <a:path w="11038840" h="3886835">
                  <a:moveTo>
                    <a:pt x="7269200" y="153339"/>
                  </a:moveTo>
                  <a:lnTo>
                    <a:pt x="7257529" y="94665"/>
                  </a:lnTo>
                  <a:lnTo>
                    <a:pt x="7224281" y="44919"/>
                  </a:lnTo>
                  <a:lnTo>
                    <a:pt x="7174535" y="11671"/>
                  </a:lnTo>
                  <a:lnTo>
                    <a:pt x="7115861" y="0"/>
                  </a:lnTo>
                  <a:lnTo>
                    <a:pt x="3922433" y="0"/>
                  </a:lnTo>
                  <a:lnTo>
                    <a:pt x="3873970" y="7823"/>
                  </a:lnTo>
                  <a:lnTo>
                    <a:pt x="3831869" y="29591"/>
                  </a:lnTo>
                  <a:lnTo>
                    <a:pt x="3798684" y="62776"/>
                  </a:lnTo>
                  <a:lnTo>
                    <a:pt x="3776916" y="104876"/>
                  </a:lnTo>
                  <a:lnTo>
                    <a:pt x="3769093" y="153339"/>
                  </a:lnTo>
                  <a:lnTo>
                    <a:pt x="3769093" y="3733165"/>
                  </a:lnTo>
                  <a:lnTo>
                    <a:pt x="3776916" y="3781628"/>
                  </a:lnTo>
                  <a:lnTo>
                    <a:pt x="3798684" y="3823728"/>
                  </a:lnTo>
                  <a:lnTo>
                    <a:pt x="3831869" y="3856913"/>
                  </a:lnTo>
                  <a:lnTo>
                    <a:pt x="3873970" y="3878681"/>
                  </a:lnTo>
                  <a:lnTo>
                    <a:pt x="3922433" y="3886504"/>
                  </a:lnTo>
                  <a:lnTo>
                    <a:pt x="7115861" y="3886504"/>
                  </a:lnTo>
                  <a:lnTo>
                    <a:pt x="7164324" y="3878681"/>
                  </a:lnTo>
                  <a:lnTo>
                    <a:pt x="7206412" y="3856913"/>
                  </a:lnTo>
                  <a:lnTo>
                    <a:pt x="7239609" y="3823728"/>
                  </a:lnTo>
                  <a:lnTo>
                    <a:pt x="7261377" y="3781628"/>
                  </a:lnTo>
                  <a:lnTo>
                    <a:pt x="7269200" y="3733165"/>
                  </a:lnTo>
                  <a:lnTo>
                    <a:pt x="7269200" y="153339"/>
                  </a:lnTo>
                  <a:close/>
                </a:path>
                <a:path w="11038840" h="3886835">
                  <a:moveTo>
                    <a:pt x="11038294" y="153339"/>
                  </a:moveTo>
                  <a:lnTo>
                    <a:pt x="11026623" y="94665"/>
                  </a:lnTo>
                  <a:lnTo>
                    <a:pt x="10993387" y="44919"/>
                  </a:lnTo>
                  <a:lnTo>
                    <a:pt x="10943641" y="11671"/>
                  </a:lnTo>
                  <a:lnTo>
                    <a:pt x="10884954" y="0"/>
                  </a:lnTo>
                  <a:lnTo>
                    <a:pt x="7691539" y="0"/>
                  </a:lnTo>
                  <a:lnTo>
                    <a:pt x="7643063" y="7823"/>
                  </a:lnTo>
                  <a:lnTo>
                    <a:pt x="7600975" y="29591"/>
                  </a:lnTo>
                  <a:lnTo>
                    <a:pt x="7567777" y="62776"/>
                  </a:lnTo>
                  <a:lnTo>
                    <a:pt x="7546010" y="104876"/>
                  </a:lnTo>
                  <a:lnTo>
                    <a:pt x="7538199" y="153339"/>
                  </a:lnTo>
                  <a:lnTo>
                    <a:pt x="7538199" y="3733165"/>
                  </a:lnTo>
                  <a:lnTo>
                    <a:pt x="7546010" y="3781628"/>
                  </a:lnTo>
                  <a:lnTo>
                    <a:pt x="7567777" y="3823728"/>
                  </a:lnTo>
                  <a:lnTo>
                    <a:pt x="7600975" y="3856913"/>
                  </a:lnTo>
                  <a:lnTo>
                    <a:pt x="7643063" y="3878681"/>
                  </a:lnTo>
                  <a:lnTo>
                    <a:pt x="7691539" y="3886504"/>
                  </a:lnTo>
                  <a:lnTo>
                    <a:pt x="10884954" y="3886504"/>
                  </a:lnTo>
                  <a:lnTo>
                    <a:pt x="10933417" y="3878681"/>
                  </a:lnTo>
                  <a:lnTo>
                    <a:pt x="10975518" y="3856913"/>
                  </a:lnTo>
                  <a:lnTo>
                    <a:pt x="11008716" y="3823728"/>
                  </a:lnTo>
                  <a:lnTo>
                    <a:pt x="11030483" y="3781628"/>
                  </a:lnTo>
                  <a:lnTo>
                    <a:pt x="11038294" y="3733165"/>
                  </a:lnTo>
                  <a:lnTo>
                    <a:pt x="11038294" y="15333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099" y="2464786"/>
              <a:ext cx="2859158" cy="2768890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1184579" y="4947486"/>
            <a:ext cx="2240280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49910" marR="5080" indent="-537845">
              <a:lnSpc>
                <a:spcPct val="150000"/>
              </a:lnSpc>
              <a:spcBef>
                <a:spcPts val="100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有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益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な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テ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レ</a:t>
            </a: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endParaRPr sz="2200">
              <a:latin typeface="ＭＳ Ｐゴシック"/>
              <a:cs typeface="ＭＳ Ｐゴシック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11010" y="2648219"/>
            <a:ext cx="4203543" cy="2402024"/>
          </a:xfrm>
          <a:prstGeom prst="rect">
            <a:avLst/>
          </a:prstGeom>
        </p:spPr>
      </p:pic>
      <p:sp>
        <p:nvSpPr>
          <p:cNvPr id="16" name="object 16" descr=""/>
          <p:cNvSpPr txBox="1"/>
          <p:nvPr/>
        </p:nvSpPr>
        <p:spPr>
          <a:xfrm>
            <a:off x="4703079" y="4947486"/>
            <a:ext cx="2851150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77495">
              <a:lnSpc>
                <a:spcPct val="150000"/>
              </a:lnSpc>
              <a:spcBef>
                <a:spcPts val="100"/>
              </a:spcBef>
            </a:pP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ChatGPT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無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料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版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 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20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倍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文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章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が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入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力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可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能</a:t>
            </a:r>
            <a:endParaRPr sz="2200">
              <a:latin typeface="ＭＳ Ｐゴシック"/>
              <a:cs typeface="ＭＳ Ｐゴシック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50299" y="2527476"/>
            <a:ext cx="2872593" cy="2585456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8597369" y="5114110"/>
            <a:ext cx="2566035" cy="807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7145">
              <a:lnSpc>
                <a:spcPct val="100000"/>
              </a:lnSpc>
              <a:spcBef>
                <a:spcPts val="100"/>
              </a:spcBef>
            </a:pPr>
            <a:r>
              <a:rPr dirty="0" sz="2400" spc="45" b="1">
                <a:solidFill>
                  <a:srgbClr val="0F59B3"/>
                </a:solidFill>
                <a:latin typeface="ＭＳ Ｐゴシック"/>
                <a:cs typeface="ＭＳ Ｐゴシック"/>
              </a:rPr>
              <a:t>複数</a:t>
            </a:r>
            <a:r>
              <a:rPr dirty="0" sz="2400" spc="-10" b="1">
                <a:solidFill>
                  <a:srgbClr val="0F59B3"/>
                </a:solidFill>
                <a:latin typeface="Arial"/>
                <a:cs typeface="Arial"/>
              </a:rPr>
              <a:t>LLM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4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利</a:t>
            </a:r>
            <a:r>
              <a:rPr dirty="0" sz="24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endParaRPr sz="2400">
              <a:latin typeface="ＭＳ Ｐゴシック"/>
              <a:cs typeface="ＭＳ Ｐゴシック"/>
            </a:endParaRPr>
          </a:p>
          <a:p>
            <a:pPr algn="ctr">
              <a:lnSpc>
                <a:spcPct val="100000"/>
              </a:lnSpc>
              <a:spcBef>
                <a:spcPts val="1475"/>
              </a:spcBef>
            </a:pPr>
            <a:r>
              <a:rPr dirty="0" sz="130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1500" b="1">
                <a:solidFill>
                  <a:srgbClr val="0F59B3"/>
                </a:solidFill>
                <a:latin typeface="Arial"/>
                <a:cs typeface="Arial"/>
              </a:rPr>
              <a:t>Claude</a:t>
            </a:r>
            <a:r>
              <a:rPr dirty="0" sz="1500" spc="114" b="1">
                <a:solidFill>
                  <a:srgbClr val="0F59B3"/>
                </a:solidFill>
                <a:latin typeface="Arial"/>
                <a:cs typeface="Arial"/>
              </a:rPr>
              <a:t> </a:t>
            </a:r>
            <a:r>
              <a:rPr dirty="0" sz="1500" b="1">
                <a:solidFill>
                  <a:srgbClr val="0F59B3"/>
                </a:solidFill>
                <a:latin typeface="Arial"/>
                <a:cs typeface="Arial"/>
              </a:rPr>
              <a:t>3</a:t>
            </a:r>
            <a:r>
              <a:rPr dirty="0" sz="1500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1500" spc="-10" b="1">
                <a:solidFill>
                  <a:srgbClr val="0F59B3"/>
                </a:solidFill>
                <a:latin typeface="Arial"/>
                <a:cs typeface="Arial"/>
              </a:rPr>
              <a:t>Gemini</a:t>
            </a:r>
            <a:r>
              <a:rPr dirty="0" sz="1500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1500" spc="-30" b="1">
                <a:solidFill>
                  <a:srgbClr val="0F59B3"/>
                </a:solidFill>
                <a:latin typeface="Arial"/>
                <a:cs typeface="Arial"/>
              </a:rPr>
              <a:t>GPT-</a:t>
            </a:r>
            <a:r>
              <a:rPr dirty="0" sz="1500" spc="-25" b="1">
                <a:solidFill>
                  <a:srgbClr val="0F59B3"/>
                </a:solidFill>
                <a:latin typeface="Arial"/>
                <a:cs typeface="Arial"/>
              </a:rPr>
              <a:t>4o</a:t>
            </a:r>
            <a:r>
              <a:rPr dirty="0" sz="13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72749" y="606448"/>
            <a:ext cx="369379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latin typeface="Arial"/>
                <a:cs typeface="Arial"/>
              </a:rPr>
              <a:t>AI</a:t>
            </a:r>
            <a:r>
              <a:rPr dirty="0" sz="2800" spc="55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Works</a:t>
            </a:r>
            <a:r>
              <a:rPr dirty="0" sz="2800" spc="-35" b="1">
                <a:latin typeface="ＭＳ Ｐゴシック"/>
                <a:cs typeface="ＭＳ Ｐゴシック"/>
              </a:rPr>
              <a:t>主</a:t>
            </a:r>
            <a:r>
              <a:rPr dirty="0" sz="2800" spc="-35" b="1">
                <a:latin typeface="ＭＳ Ｐゴシック"/>
                <a:cs typeface="ＭＳ Ｐゴシック"/>
              </a:rPr>
              <a:t>要</a:t>
            </a:r>
            <a:r>
              <a:rPr dirty="0" sz="2800" spc="-35" b="1">
                <a:latin typeface="ＭＳ Ｐゴシック"/>
                <a:cs typeface="ＭＳ Ｐゴシック"/>
              </a:rPr>
              <a:t>機</a:t>
            </a:r>
            <a:r>
              <a:rPr dirty="0" sz="2800" spc="-35" b="1">
                <a:latin typeface="ＭＳ Ｐゴシック"/>
                <a:cs typeface="ＭＳ Ｐゴシック"/>
              </a:rPr>
              <a:t>能</a:t>
            </a:r>
            <a:r>
              <a:rPr dirty="0" sz="2800" spc="-35" b="1">
                <a:latin typeface="ＭＳ Ｐゴシック"/>
                <a:cs typeface="ＭＳ Ｐゴシック"/>
              </a:rPr>
              <a:t>一</a:t>
            </a:r>
            <a:r>
              <a:rPr dirty="0" sz="2800" spc="-50" b="1">
                <a:latin typeface="ＭＳ Ｐゴシック"/>
                <a:cs typeface="ＭＳ Ｐゴシック"/>
              </a:rPr>
              <a:t>覧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2749" y="224755"/>
            <a:ext cx="267970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8C52FF"/>
                </a:solidFill>
                <a:latin typeface="Arial"/>
                <a:cs typeface="Arial"/>
              </a:rPr>
              <a:t>2</a:t>
            </a:r>
            <a:r>
              <a:rPr dirty="0" sz="1800" spc="15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25">
                <a:solidFill>
                  <a:srgbClr val="8C52FF"/>
                </a:solidFill>
              </a:rPr>
              <a:t>法</a:t>
            </a:r>
            <a:r>
              <a:rPr dirty="0" sz="1800" spc="-25">
                <a:solidFill>
                  <a:srgbClr val="8C52FF"/>
                </a:solidFill>
              </a:rPr>
              <a:t>人</a:t>
            </a:r>
            <a:r>
              <a:rPr dirty="0" sz="1800" spc="145">
                <a:solidFill>
                  <a:srgbClr val="8C52FF"/>
                </a:solidFill>
              </a:rPr>
              <a:t>用</a:t>
            </a:r>
            <a:r>
              <a:rPr dirty="0" sz="1800" spc="-10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>
                <a:solidFill>
                  <a:srgbClr val="8C52FF"/>
                </a:solidFill>
              </a:rPr>
              <a:t>『</a:t>
            </a:r>
            <a:r>
              <a:rPr dirty="0" sz="1800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35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>
                <a:solidFill>
                  <a:srgbClr val="8C52FF"/>
                </a:solidFill>
              </a:rPr>
              <a:t>』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2424" y="1525225"/>
            <a:ext cx="2620645" cy="1998345"/>
            <a:chOff x="302424" y="1525225"/>
            <a:chExt cx="2620645" cy="1998345"/>
          </a:xfrm>
        </p:grpSpPr>
        <p:sp>
          <p:nvSpPr>
            <p:cNvPr id="10" name="object 10" descr=""/>
            <p:cNvSpPr/>
            <p:nvPr/>
          </p:nvSpPr>
          <p:spPr>
            <a:xfrm>
              <a:off x="302424" y="1777100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6775" y="1525225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5" h="452755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2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6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912983" y="1616805"/>
            <a:ext cx="13817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20" b="1">
                <a:solidFill>
                  <a:srgbClr val="FFFFFF"/>
                </a:solidFill>
                <a:latin typeface="ＭＳ Ｐゴシック"/>
                <a:cs typeface="ＭＳ Ｐゴシック"/>
              </a:rPr>
              <a:t>複数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LLM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利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3293950" y="1546116"/>
            <a:ext cx="2620645" cy="1998345"/>
            <a:chOff x="3293950" y="1546116"/>
            <a:chExt cx="2620645" cy="1998345"/>
          </a:xfrm>
        </p:grpSpPr>
        <p:sp>
          <p:nvSpPr>
            <p:cNvPr id="14" name="object 14" descr=""/>
            <p:cNvSpPr/>
            <p:nvPr/>
          </p:nvSpPr>
          <p:spPr>
            <a:xfrm>
              <a:off x="3293950" y="1797991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300"/>
                  </a:moveTo>
                  <a:lnTo>
                    <a:pt x="76505" y="1746300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4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4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300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448300" y="1546116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5" h="452755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3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2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6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3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060405" y="1637696"/>
            <a:ext cx="105156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フ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ァ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イ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解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析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9276999" y="1567008"/>
            <a:ext cx="2620645" cy="1998345"/>
            <a:chOff x="9276999" y="1567008"/>
            <a:chExt cx="2620645" cy="1998345"/>
          </a:xfrm>
        </p:grpSpPr>
        <p:sp>
          <p:nvSpPr>
            <p:cNvPr id="18" name="object 18" descr=""/>
            <p:cNvSpPr/>
            <p:nvPr/>
          </p:nvSpPr>
          <p:spPr>
            <a:xfrm>
              <a:off x="9276999" y="1818883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1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1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431349" y="1567008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4" h="452755">
                  <a:moveTo>
                    <a:pt x="2085299" y="452400"/>
                  </a:moveTo>
                  <a:lnTo>
                    <a:pt x="226199" y="452400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200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3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7"/>
                  </a:lnTo>
                  <a:lnTo>
                    <a:pt x="2307113" y="181864"/>
                  </a:lnTo>
                  <a:lnTo>
                    <a:pt x="2311499" y="226200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400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10181494" y="1658588"/>
            <a:ext cx="7874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像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生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成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285474" y="1587899"/>
            <a:ext cx="2620645" cy="1998345"/>
            <a:chOff x="6285474" y="1587899"/>
            <a:chExt cx="2620645" cy="1998345"/>
          </a:xfrm>
        </p:grpSpPr>
        <p:sp>
          <p:nvSpPr>
            <p:cNvPr id="22" name="object 22" descr=""/>
            <p:cNvSpPr/>
            <p:nvPr/>
          </p:nvSpPr>
          <p:spPr>
            <a:xfrm>
              <a:off x="6285474" y="1839774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439824" y="1587899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4" h="452755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3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7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6949239" y="1679480"/>
            <a:ext cx="125095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チ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ャ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ッ</a:t>
            </a:r>
            <a:r>
              <a:rPr dirty="0" sz="15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ボ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ッ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98599" y="4214274"/>
            <a:ext cx="2620645" cy="1998345"/>
            <a:chOff x="298599" y="4214274"/>
            <a:chExt cx="2620645" cy="1998345"/>
          </a:xfrm>
        </p:grpSpPr>
        <p:sp>
          <p:nvSpPr>
            <p:cNvPr id="26" name="object 26" descr=""/>
            <p:cNvSpPr/>
            <p:nvPr/>
          </p:nvSpPr>
          <p:spPr>
            <a:xfrm>
              <a:off x="298599" y="4466149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452949" y="4214274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5" h="452754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2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7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83683" y="4305855"/>
            <a:ext cx="1783714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ロ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15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テ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レ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3290125" y="4235166"/>
            <a:ext cx="2620645" cy="1998345"/>
            <a:chOff x="3290125" y="4235166"/>
            <a:chExt cx="2620645" cy="1998345"/>
          </a:xfrm>
        </p:grpSpPr>
        <p:sp>
          <p:nvSpPr>
            <p:cNvPr id="30" name="object 30" descr=""/>
            <p:cNvSpPr/>
            <p:nvPr/>
          </p:nvSpPr>
          <p:spPr>
            <a:xfrm>
              <a:off x="3290125" y="4487041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3444475" y="4235166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5" h="452754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2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6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3687114" y="4326746"/>
            <a:ext cx="176593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✲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自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ロ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15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保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存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9273175" y="4256058"/>
            <a:ext cx="2620645" cy="1998345"/>
            <a:chOff x="9273175" y="4256058"/>
            <a:chExt cx="2620645" cy="1998345"/>
          </a:xfrm>
        </p:grpSpPr>
        <p:sp>
          <p:nvSpPr>
            <p:cNvPr id="34" name="object 34" descr=""/>
            <p:cNvSpPr/>
            <p:nvPr/>
          </p:nvSpPr>
          <p:spPr>
            <a:xfrm>
              <a:off x="9273175" y="4507933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4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9427525" y="4256058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4" h="452754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3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7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 txBox="1"/>
          <p:nvPr/>
        </p:nvSpPr>
        <p:spPr>
          <a:xfrm>
            <a:off x="9901593" y="4347638"/>
            <a:ext cx="132207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内</a:t>
            </a:r>
            <a:r>
              <a:rPr dirty="0" sz="15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ロ</a:t>
            </a:r>
            <a:r>
              <a:rPr dirty="0" sz="15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管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理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37" name="object 37" descr=""/>
          <p:cNvGrpSpPr/>
          <p:nvPr/>
        </p:nvGrpSpPr>
        <p:grpSpPr>
          <a:xfrm>
            <a:off x="6281649" y="4276949"/>
            <a:ext cx="2620645" cy="1998345"/>
            <a:chOff x="6281649" y="4276949"/>
            <a:chExt cx="2620645" cy="1998345"/>
          </a:xfrm>
        </p:grpSpPr>
        <p:sp>
          <p:nvSpPr>
            <p:cNvPr id="38" name="object 38" descr=""/>
            <p:cNvSpPr/>
            <p:nvPr/>
          </p:nvSpPr>
          <p:spPr>
            <a:xfrm>
              <a:off x="6281649" y="4528824"/>
              <a:ext cx="2620645" cy="1746885"/>
            </a:xfrm>
            <a:custGeom>
              <a:avLst/>
              <a:gdLst/>
              <a:ahLst/>
              <a:cxnLst/>
              <a:rect l="l" t="t" r="r" b="b"/>
              <a:pathLst>
                <a:path w="2620645" h="1746885">
                  <a:moveTo>
                    <a:pt x="2543694" y="1746299"/>
                  </a:moveTo>
                  <a:lnTo>
                    <a:pt x="76505" y="1746299"/>
                  </a:lnTo>
                  <a:lnTo>
                    <a:pt x="46726" y="1740287"/>
                  </a:lnTo>
                  <a:lnTo>
                    <a:pt x="22407" y="1723892"/>
                  </a:lnTo>
                  <a:lnTo>
                    <a:pt x="6012" y="1699573"/>
                  </a:lnTo>
                  <a:lnTo>
                    <a:pt x="0" y="1669794"/>
                  </a:lnTo>
                  <a:lnTo>
                    <a:pt x="0" y="76505"/>
                  </a:lnTo>
                  <a:lnTo>
                    <a:pt x="6012" y="46726"/>
                  </a:lnTo>
                  <a:lnTo>
                    <a:pt x="22407" y="22407"/>
                  </a:lnTo>
                  <a:lnTo>
                    <a:pt x="46726" y="6012"/>
                  </a:lnTo>
                  <a:lnTo>
                    <a:pt x="76505" y="0"/>
                  </a:lnTo>
                  <a:lnTo>
                    <a:pt x="2543694" y="0"/>
                  </a:lnTo>
                  <a:lnTo>
                    <a:pt x="2586139" y="12853"/>
                  </a:lnTo>
                  <a:lnTo>
                    <a:pt x="2614376" y="47228"/>
                  </a:lnTo>
                  <a:lnTo>
                    <a:pt x="2620199" y="76505"/>
                  </a:lnTo>
                  <a:lnTo>
                    <a:pt x="2620199" y="1669794"/>
                  </a:lnTo>
                  <a:lnTo>
                    <a:pt x="2614187" y="1699573"/>
                  </a:lnTo>
                  <a:lnTo>
                    <a:pt x="2597792" y="1723892"/>
                  </a:lnTo>
                  <a:lnTo>
                    <a:pt x="2573473" y="1740287"/>
                  </a:lnTo>
                  <a:lnTo>
                    <a:pt x="2543694" y="1746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435999" y="4276949"/>
              <a:ext cx="2312035" cy="452755"/>
            </a:xfrm>
            <a:custGeom>
              <a:avLst/>
              <a:gdLst/>
              <a:ahLst/>
              <a:cxnLst/>
              <a:rect l="l" t="t" r="r" b="b"/>
              <a:pathLst>
                <a:path w="2312034" h="452754">
                  <a:moveTo>
                    <a:pt x="20852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2085299" y="0"/>
                  </a:lnTo>
                  <a:lnTo>
                    <a:pt x="2129635" y="4386"/>
                  </a:lnTo>
                  <a:lnTo>
                    <a:pt x="2171863" y="17218"/>
                  </a:lnTo>
                  <a:lnTo>
                    <a:pt x="2210795" y="38004"/>
                  </a:lnTo>
                  <a:lnTo>
                    <a:pt x="2245247" y="66252"/>
                  </a:lnTo>
                  <a:lnTo>
                    <a:pt x="2273495" y="100704"/>
                  </a:lnTo>
                  <a:lnTo>
                    <a:pt x="2294281" y="139637"/>
                  </a:lnTo>
                  <a:lnTo>
                    <a:pt x="2307113" y="181864"/>
                  </a:lnTo>
                  <a:lnTo>
                    <a:pt x="2311499" y="226199"/>
                  </a:lnTo>
                  <a:lnTo>
                    <a:pt x="2306904" y="271787"/>
                  </a:lnTo>
                  <a:lnTo>
                    <a:pt x="2293724" y="314247"/>
                  </a:lnTo>
                  <a:lnTo>
                    <a:pt x="2272868" y="352670"/>
                  </a:lnTo>
                  <a:lnTo>
                    <a:pt x="2245247" y="386147"/>
                  </a:lnTo>
                  <a:lnTo>
                    <a:pt x="2211770" y="413768"/>
                  </a:lnTo>
                  <a:lnTo>
                    <a:pt x="2173347" y="434624"/>
                  </a:lnTo>
                  <a:lnTo>
                    <a:pt x="2130887" y="447804"/>
                  </a:lnTo>
                  <a:lnTo>
                    <a:pt x="20852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6638782" y="4368530"/>
            <a:ext cx="189420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ウ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ェ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ブ</a:t>
            </a:r>
            <a:r>
              <a:rPr dirty="0" sz="15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検</a:t>
            </a:r>
            <a:r>
              <a:rPr dirty="0" sz="15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索</a:t>
            </a:r>
            <a:r>
              <a:rPr dirty="0" sz="1500" spc="-65" b="1">
                <a:solidFill>
                  <a:srgbClr val="FFFFFF"/>
                </a:solidFill>
                <a:latin typeface="ＭＳ Ｐゴシック"/>
                <a:cs typeface="ＭＳ Ｐゴシック"/>
              </a:rPr>
              <a:t>＋ </a:t>
            </a:r>
            <a:r>
              <a:rPr dirty="0" sz="1500" spc="-10" b="1">
                <a:solidFill>
                  <a:srgbClr val="FFFFFF"/>
                </a:solidFill>
                <a:latin typeface="Arial"/>
                <a:cs typeface="Arial"/>
              </a:rPr>
              <a:t>URL</a:t>
            </a:r>
            <a:r>
              <a:rPr dirty="0" sz="15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解</a:t>
            </a:r>
            <a:r>
              <a:rPr dirty="0" sz="15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析</a:t>
            </a:r>
            <a:endParaRPr sz="1500">
              <a:latin typeface="ＭＳ Ｐゴシック"/>
              <a:cs typeface="ＭＳ Ｐゴシック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995587" y="2080724"/>
            <a:ext cx="10142220" cy="3986529"/>
            <a:chOff x="995587" y="2080724"/>
            <a:chExt cx="10142220" cy="3986529"/>
          </a:xfrm>
        </p:grpSpPr>
        <p:pic>
          <p:nvPicPr>
            <p:cNvPr id="42" name="object 4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587" y="2093537"/>
              <a:ext cx="1233875" cy="1233875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4312" y="2119996"/>
              <a:ext cx="1180975" cy="118097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5560" y="2184924"/>
              <a:ext cx="1142475" cy="1142499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212" y="4825425"/>
              <a:ext cx="1180975" cy="1180975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3562" y="4978571"/>
              <a:ext cx="995275" cy="995275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36750" y="4885725"/>
              <a:ext cx="1180974" cy="1180975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0137" y="2080724"/>
              <a:ext cx="1319824" cy="1319824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089837" y="4978575"/>
              <a:ext cx="1047398" cy="1047425"/>
            </a:xfrm>
            <a:prstGeom prst="rect">
              <a:avLst/>
            </a:prstGeom>
          </p:spPr>
        </p:pic>
      </p:grpSp>
      <p:sp>
        <p:nvSpPr>
          <p:cNvPr id="50" name="object 5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40493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AI</a:t>
            </a:r>
            <a:r>
              <a:rPr dirty="0" spc="65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-35"/>
              <a:t>の</a:t>
            </a:r>
            <a:r>
              <a:rPr dirty="0" spc="-35"/>
              <a:t>業</a:t>
            </a:r>
            <a:r>
              <a:rPr dirty="0" spc="-35"/>
              <a:t>務</a:t>
            </a:r>
            <a:r>
              <a:rPr dirty="0" spc="-35"/>
              <a:t>活</a:t>
            </a:r>
            <a:r>
              <a:rPr dirty="0" spc="-35"/>
              <a:t>用</a:t>
            </a:r>
            <a:r>
              <a:rPr dirty="0" spc="-35"/>
              <a:t>事</a:t>
            </a:r>
            <a:r>
              <a:rPr dirty="0" spc="-50"/>
              <a:t>例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2679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2</a:t>
            </a:r>
            <a:r>
              <a:rPr dirty="0" sz="1800" spc="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35" b="1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2424" y="1525225"/>
            <a:ext cx="3688079" cy="4826635"/>
            <a:chOff x="302424" y="1525225"/>
            <a:chExt cx="3688079" cy="4826635"/>
          </a:xfrm>
        </p:grpSpPr>
        <p:sp>
          <p:nvSpPr>
            <p:cNvPr id="10" name="object 10" descr=""/>
            <p:cNvSpPr/>
            <p:nvPr/>
          </p:nvSpPr>
          <p:spPr>
            <a:xfrm>
              <a:off x="302424" y="1777100"/>
              <a:ext cx="3688079" cy="4574540"/>
            </a:xfrm>
            <a:custGeom>
              <a:avLst/>
              <a:gdLst/>
              <a:ahLst/>
              <a:cxnLst/>
              <a:rect l="l" t="t" r="r" b="b"/>
              <a:pathLst>
                <a:path w="3688079" h="4574540">
                  <a:moveTo>
                    <a:pt x="3526333" y="4574399"/>
                  </a:moveTo>
                  <a:lnTo>
                    <a:pt x="161566" y="4574399"/>
                  </a:lnTo>
                  <a:lnTo>
                    <a:pt x="118616" y="4568628"/>
                  </a:lnTo>
                  <a:lnTo>
                    <a:pt x="80020" y="4552341"/>
                  </a:lnTo>
                  <a:lnTo>
                    <a:pt x="47321" y="4527078"/>
                  </a:lnTo>
                  <a:lnTo>
                    <a:pt x="22058" y="4494379"/>
                  </a:lnTo>
                  <a:lnTo>
                    <a:pt x="5771" y="4455784"/>
                  </a:lnTo>
                  <a:lnTo>
                    <a:pt x="0" y="4412833"/>
                  </a:lnTo>
                  <a:lnTo>
                    <a:pt x="0" y="161566"/>
                  </a:lnTo>
                  <a:lnTo>
                    <a:pt x="5771" y="118616"/>
                  </a:lnTo>
                  <a:lnTo>
                    <a:pt x="22058" y="80021"/>
                  </a:lnTo>
                  <a:lnTo>
                    <a:pt x="47321" y="47321"/>
                  </a:lnTo>
                  <a:lnTo>
                    <a:pt x="80020" y="22058"/>
                  </a:lnTo>
                  <a:lnTo>
                    <a:pt x="118616" y="5771"/>
                  </a:lnTo>
                  <a:lnTo>
                    <a:pt x="161566" y="0"/>
                  </a:lnTo>
                  <a:lnTo>
                    <a:pt x="3526333" y="0"/>
                  </a:lnTo>
                  <a:lnTo>
                    <a:pt x="3588162" y="12298"/>
                  </a:lnTo>
                  <a:lnTo>
                    <a:pt x="3640577" y="47321"/>
                  </a:lnTo>
                  <a:lnTo>
                    <a:pt x="3675601" y="99737"/>
                  </a:lnTo>
                  <a:lnTo>
                    <a:pt x="3687899" y="161566"/>
                  </a:lnTo>
                  <a:lnTo>
                    <a:pt x="3687899" y="4412833"/>
                  </a:lnTo>
                  <a:lnTo>
                    <a:pt x="3682128" y="4455784"/>
                  </a:lnTo>
                  <a:lnTo>
                    <a:pt x="3665841" y="4494379"/>
                  </a:lnTo>
                  <a:lnTo>
                    <a:pt x="3640578" y="4527078"/>
                  </a:lnTo>
                  <a:lnTo>
                    <a:pt x="3607879" y="4552341"/>
                  </a:lnTo>
                  <a:lnTo>
                    <a:pt x="3569284" y="4568628"/>
                  </a:lnTo>
                  <a:lnTo>
                    <a:pt x="3526333" y="45743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49615" y="1525225"/>
              <a:ext cx="1070610" cy="452755"/>
            </a:xfrm>
            <a:custGeom>
              <a:avLst/>
              <a:gdLst/>
              <a:ahLst/>
              <a:cxnLst/>
              <a:rect l="l" t="t" r="r" b="b"/>
              <a:pathLst>
                <a:path w="1070610" h="452755">
                  <a:moveTo>
                    <a:pt x="8441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844199" y="0"/>
                  </a:lnTo>
                  <a:lnTo>
                    <a:pt x="888535" y="4386"/>
                  </a:lnTo>
                  <a:lnTo>
                    <a:pt x="930762" y="17218"/>
                  </a:lnTo>
                  <a:lnTo>
                    <a:pt x="969695" y="38004"/>
                  </a:lnTo>
                  <a:lnTo>
                    <a:pt x="1004147" y="66252"/>
                  </a:lnTo>
                  <a:lnTo>
                    <a:pt x="1032395" y="100704"/>
                  </a:lnTo>
                  <a:lnTo>
                    <a:pt x="1053181" y="139636"/>
                  </a:lnTo>
                  <a:lnTo>
                    <a:pt x="1066013" y="181864"/>
                  </a:lnTo>
                  <a:lnTo>
                    <a:pt x="1070399" y="226199"/>
                  </a:lnTo>
                  <a:lnTo>
                    <a:pt x="1065804" y="271787"/>
                  </a:lnTo>
                  <a:lnTo>
                    <a:pt x="1052624" y="314247"/>
                  </a:lnTo>
                  <a:lnTo>
                    <a:pt x="1031768" y="352670"/>
                  </a:lnTo>
                  <a:lnTo>
                    <a:pt x="1004147" y="386147"/>
                  </a:lnTo>
                  <a:lnTo>
                    <a:pt x="970670" y="413768"/>
                  </a:lnTo>
                  <a:lnTo>
                    <a:pt x="932247" y="434624"/>
                  </a:lnTo>
                  <a:lnTo>
                    <a:pt x="889787" y="447804"/>
                  </a:lnTo>
                  <a:lnTo>
                    <a:pt x="8441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723423" y="1584293"/>
            <a:ext cx="50800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営</a:t>
            </a:r>
            <a:r>
              <a:rPr dirty="0" sz="19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endParaRPr sz="1900">
              <a:latin typeface="ＭＳ Ｐゴシック"/>
              <a:cs typeface="ＭＳ Ｐゴシック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4252050" y="1525125"/>
            <a:ext cx="3688079" cy="4826635"/>
            <a:chOff x="4252050" y="1525125"/>
            <a:chExt cx="3688079" cy="4826635"/>
          </a:xfrm>
        </p:grpSpPr>
        <p:sp>
          <p:nvSpPr>
            <p:cNvPr id="14" name="object 14" descr=""/>
            <p:cNvSpPr/>
            <p:nvPr/>
          </p:nvSpPr>
          <p:spPr>
            <a:xfrm>
              <a:off x="4252050" y="1777000"/>
              <a:ext cx="3688079" cy="4574540"/>
            </a:xfrm>
            <a:custGeom>
              <a:avLst/>
              <a:gdLst/>
              <a:ahLst/>
              <a:cxnLst/>
              <a:rect l="l" t="t" r="r" b="b"/>
              <a:pathLst>
                <a:path w="3688079" h="4574540">
                  <a:moveTo>
                    <a:pt x="3526332" y="4574399"/>
                  </a:moveTo>
                  <a:lnTo>
                    <a:pt x="161566" y="4574399"/>
                  </a:lnTo>
                  <a:lnTo>
                    <a:pt x="118615" y="4568628"/>
                  </a:lnTo>
                  <a:lnTo>
                    <a:pt x="80020" y="4552341"/>
                  </a:lnTo>
                  <a:lnTo>
                    <a:pt x="47321" y="4527078"/>
                  </a:lnTo>
                  <a:lnTo>
                    <a:pt x="22058" y="4494379"/>
                  </a:lnTo>
                  <a:lnTo>
                    <a:pt x="5771" y="4455784"/>
                  </a:lnTo>
                  <a:lnTo>
                    <a:pt x="0" y="4412833"/>
                  </a:lnTo>
                  <a:lnTo>
                    <a:pt x="0" y="161566"/>
                  </a:lnTo>
                  <a:lnTo>
                    <a:pt x="5771" y="118616"/>
                  </a:lnTo>
                  <a:lnTo>
                    <a:pt x="22058" y="80021"/>
                  </a:lnTo>
                  <a:lnTo>
                    <a:pt x="47321" y="47321"/>
                  </a:lnTo>
                  <a:lnTo>
                    <a:pt x="80020" y="22058"/>
                  </a:lnTo>
                  <a:lnTo>
                    <a:pt x="118615" y="5771"/>
                  </a:lnTo>
                  <a:lnTo>
                    <a:pt x="161566" y="0"/>
                  </a:lnTo>
                  <a:lnTo>
                    <a:pt x="3526332" y="0"/>
                  </a:lnTo>
                  <a:lnTo>
                    <a:pt x="3588161" y="12298"/>
                  </a:lnTo>
                  <a:lnTo>
                    <a:pt x="3640577" y="47321"/>
                  </a:lnTo>
                  <a:lnTo>
                    <a:pt x="3675601" y="99737"/>
                  </a:lnTo>
                  <a:lnTo>
                    <a:pt x="3687899" y="161566"/>
                  </a:lnTo>
                  <a:lnTo>
                    <a:pt x="3687899" y="4412833"/>
                  </a:lnTo>
                  <a:lnTo>
                    <a:pt x="3682128" y="4455784"/>
                  </a:lnTo>
                  <a:lnTo>
                    <a:pt x="3665841" y="4494379"/>
                  </a:lnTo>
                  <a:lnTo>
                    <a:pt x="3640578" y="4527078"/>
                  </a:lnTo>
                  <a:lnTo>
                    <a:pt x="3607878" y="4552341"/>
                  </a:lnTo>
                  <a:lnTo>
                    <a:pt x="3569283" y="4568628"/>
                  </a:lnTo>
                  <a:lnTo>
                    <a:pt x="3526332" y="45743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399240" y="1525125"/>
              <a:ext cx="1070610" cy="452755"/>
            </a:xfrm>
            <a:custGeom>
              <a:avLst/>
              <a:gdLst/>
              <a:ahLst/>
              <a:cxnLst/>
              <a:rect l="l" t="t" r="r" b="b"/>
              <a:pathLst>
                <a:path w="1070610" h="452755">
                  <a:moveTo>
                    <a:pt x="8441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844199" y="0"/>
                  </a:lnTo>
                  <a:lnTo>
                    <a:pt x="888535" y="4386"/>
                  </a:lnTo>
                  <a:lnTo>
                    <a:pt x="930762" y="17218"/>
                  </a:lnTo>
                  <a:lnTo>
                    <a:pt x="969695" y="38004"/>
                  </a:lnTo>
                  <a:lnTo>
                    <a:pt x="1004147" y="66252"/>
                  </a:lnTo>
                  <a:lnTo>
                    <a:pt x="1032395" y="100704"/>
                  </a:lnTo>
                  <a:lnTo>
                    <a:pt x="1053181" y="139636"/>
                  </a:lnTo>
                  <a:lnTo>
                    <a:pt x="1066013" y="181864"/>
                  </a:lnTo>
                  <a:lnTo>
                    <a:pt x="1070399" y="226199"/>
                  </a:lnTo>
                  <a:lnTo>
                    <a:pt x="1065804" y="271787"/>
                  </a:lnTo>
                  <a:lnTo>
                    <a:pt x="1052624" y="314247"/>
                  </a:lnTo>
                  <a:lnTo>
                    <a:pt x="1031768" y="352670"/>
                  </a:lnTo>
                  <a:lnTo>
                    <a:pt x="1004147" y="386147"/>
                  </a:lnTo>
                  <a:lnTo>
                    <a:pt x="970670" y="413768"/>
                  </a:lnTo>
                  <a:lnTo>
                    <a:pt x="932247" y="434624"/>
                  </a:lnTo>
                  <a:lnTo>
                    <a:pt x="889787" y="447804"/>
                  </a:lnTo>
                  <a:lnTo>
                    <a:pt x="8441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673048" y="1584193"/>
            <a:ext cx="50800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広</a:t>
            </a:r>
            <a:r>
              <a:rPr dirty="0" sz="19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報</a:t>
            </a:r>
            <a:endParaRPr sz="1900">
              <a:latin typeface="ＭＳ Ｐゴシック"/>
              <a:cs typeface="ＭＳ Ｐゴシック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8164449" y="1525125"/>
            <a:ext cx="3688079" cy="4826635"/>
            <a:chOff x="8164449" y="1525125"/>
            <a:chExt cx="3688079" cy="4826635"/>
          </a:xfrm>
        </p:grpSpPr>
        <p:sp>
          <p:nvSpPr>
            <p:cNvPr id="18" name="object 18" descr=""/>
            <p:cNvSpPr/>
            <p:nvPr/>
          </p:nvSpPr>
          <p:spPr>
            <a:xfrm>
              <a:off x="8164449" y="1777000"/>
              <a:ext cx="3688079" cy="4574540"/>
            </a:xfrm>
            <a:custGeom>
              <a:avLst/>
              <a:gdLst/>
              <a:ahLst/>
              <a:cxnLst/>
              <a:rect l="l" t="t" r="r" b="b"/>
              <a:pathLst>
                <a:path w="3688079" h="4574540">
                  <a:moveTo>
                    <a:pt x="3526332" y="4574399"/>
                  </a:moveTo>
                  <a:lnTo>
                    <a:pt x="161567" y="4574399"/>
                  </a:lnTo>
                  <a:lnTo>
                    <a:pt x="118616" y="4568628"/>
                  </a:lnTo>
                  <a:lnTo>
                    <a:pt x="80021" y="4552341"/>
                  </a:lnTo>
                  <a:lnTo>
                    <a:pt x="47321" y="4527078"/>
                  </a:lnTo>
                  <a:lnTo>
                    <a:pt x="22058" y="4494379"/>
                  </a:lnTo>
                  <a:lnTo>
                    <a:pt x="5771" y="4455784"/>
                  </a:lnTo>
                  <a:lnTo>
                    <a:pt x="0" y="4412833"/>
                  </a:lnTo>
                  <a:lnTo>
                    <a:pt x="0" y="161566"/>
                  </a:lnTo>
                  <a:lnTo>
                    <a:pt x="5771" y="118616"/>
                  </a:lnTo>
                  <a:lnTo>
                    <a:pt x="22058" y="80021"/>
                  </a:lnTo>
                  <a:lnTo>
                    <a:pt x="47321" y="47321"/>
                  </a:lnTo>
                  <a:lnTo>
                    <a:pt x="80021" y="22058"/>
                  </a:lnTo>
                  <a:lnTo>
                    <a:pt x="118616" y="5771"/>
                  </a:lnTo>
                  <a:lnTo>
                    <a:pt x="161567" y="0"/>
                  </a:lnTo>
                  <a:lnTo>
                    <a:pt x="3526332" y="0"/>
                  </a:lnTo>
                  <a:lnTo>
                    <a:pt x="3588161" y="12298"/>
                  </a:lnTo>
                  <a:lnTo>
                    <a:pt x="3640577" y="47321"/>
                  </a:lnTo>
                  <a:lnTo>
                    <a:pt x="3675601" y="99737"/>
                  </a:lnTo>
                  <a:lnTo>
                    <a:pt x="3687899" y="161566"/>
                  </a:lnTo>
                  <a:lnTo>
                    <a:pt x="3687899" y="4412833"/>
                  </a:lnTo>
                  <a:lnTo>
                    <a:pt x="3682128" y="4455784"/>
                  </a:lnTo>
                  <a:lnTo>
                    <a:pt x="3665841" y="4494379"/>
                  </a:lnTo>
                  <a:lnTo>
                    <a:pt x="3640578" y="4527078"/>
                  </a:lnTo>
                  <a:lnTo>
                    <a:pt x="3607878" y="4552341"/>
                  </a:lnTo>
                  <a:lnTo>
                    <a:pt x="3569283" y="4568628"/>
                  </a:lnTo>
                  <a:lnTo>
                    <a:pt x="3526332" y="45743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311640" y="1525125"/>
              <a:ext cx="1070610" cy="452755"/>
            </a:xfrm>
            <a:custGeom>
              <a:avLst/>
              <a:gdLst/>
              <a:ahLst/>
              <a:cxnLst/>
              <a:rect l="l" t="t" r="r" b="b"/>
              <a:pathLst>
                <a:path w="1070609" h="452755">
                  <a:moveTo>
                    <a:pt x="844199" y="452399"/>
                  </a:moveTo>
                  <a:lnTo>
                    <a:pt x="226199" y="452399"/>
                  </a:lnTo>
                  <a:lnTo>
                    <a:pt x="180612" y="447804"/>
                  </a:lnTo>
                  <a:lnTo>
                    <a:pt x="138152" y="434624"/>
                  </a:lnTo>
                  <a:lnTo>
                    <a:pt x="99729" y="413768"/>
                  </a:lnTo>
                  <a:lnTo>
                    <a:pt x="66252" y="386147"/>
                  </a:lnTo>
                  <a:lnTo>
                    <a:pt x="38631" y="352670"/>
                  </a:lnTo>
                  <a:lnTo>
                    <a:pt x="17775" y="314247"/>
                  </a:lnTo>
                  <a:lnTo>
                    <a:pt x="4595" y="271787"/>
                  </a:lnTo>
                  <a:lnTo>
                    <a:pt x="0" y="226199"/>
                  </a:lnTo>
                  <a:lnTo>
                    <a:pt x="4595" y="180612"/>
                  </a:lnTo>
                  <a:lnTo>
                    <a:pt x="17775" y="138152"/>
                  </a:lnTo>
                  <a:lnTo>
                    <a:pt x="38631" y="99729"/>
                  </a:lnTo>
                  <a:lnTo>
                    <a:pt x="66252" y="66252"/>
                  </a:lnTo>
                  <a:lnTo>
                    <a:pt x="99729" y="38631"/>
                  </a:lnTo>
                  <a:lnTo>
                    <a:pt x="138152" y="17775"/>
                  </a:lnTo>
                  <a:lnTo>
                    <a:pt x="180612" y="4595"/>
                  </a:lnTo>
                  <a:lnTo>
                    <a:pt x="226199" y="0"/>
                  </a:lnTo>
                  <a:lnTo>
                    <a:pt x="844199" y="0"/>
                  </a:lnTo>
                  <a:lnTo>
                    <a:pt x="888535" y="4386"/>
                  </a:lnTo>
                  <a:lnTo>
                    <a:pt x="930762" y="17218"/>
                  </a:lnTo>
                  <a:lnTo>
                    <a:pt x="969695" y="38004"/>
                  </a:lnTo>
                  <a:lnTo>
                    <a:pt x="1004146" y="66252"/>
                  </a:lnTo>
                  <a:lnTo>
                    <a:pt x="1032395" y="100704"/>
                  </a:lnTo>
                  <a:lnTo>
                    <a:pt x="1053181" y="139636"/>
                  </a:lnTo>
                  <a:lnTo>
                    <a:pt x="1066013" y="181864"/>
                  </a:lnTo>
                  <a:lnTo>
                    <a:pt x="1070399" y="226199"/>
                  </a:lnTo>
                  <a:lnTo>
                    <a:pt x="1065804" y="271787"/>
                  </a:lnTo>
                  <a:lnTo>
                    <a:pt x="1052624" y="314247"/>
                  </a:lnTo>
                  <a:lnTo>
                    <a:pt x="1031768" y="352670"/>
                  </a:lnTo>
                  <a:lnTo>
                    <a:pt x="1004147" y="386147"/>
                  </a:lnTo>
                  <a:lnTo>
                    <a:pt x="970670" y="413768"/>
                  </a:lnTo>
                  <a:lnTo>
                    <a:pt x="932247" y="434624"/>
                  </a:lnTo>
                  <a:lnTo>
                    <a:pt x="889787" y="447804"/>
                  </a:lnTo>
                  <a:lnTo>
                    <a:pt x="844199" y="4523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8585448" y="1584193"/>
            <a:ext cx="50800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管</a:t>
            </a:r>
            <a:r>
              <a:rPr dirty="0" sz="19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理</a:t>
            </a:r>
            <a:endParaRPr sz="1900">
              <a:latin typeface="ＭＳ Ｐゴシック"/>
              <a:cs typeface="ＭＳ Ｐゴシック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22650" y="2306166"/>
            <a:ext cx="2514600" cy="3225800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①</a:t>
            </a:r>
            <a:r>
              <a:rPr dirty="0" sz="2800" spc="-35" b="1">
                <a:latin typeface="ＭＳ Ｐゴシック"/>
                <a:cs typeface="ＭＳ Ｐゴシック"/>
              </a:rPr>
              <a:t>営</a:t>
            </a:r>
            <a:r>
              <a:rPr dirty="0" sz="2800" spc="-35" b="1">
                <a:latin typeface="ＭＳ Ｐゴシック"/>
                <a:cs typeface="ＭＳ Ｐゴシック"/>
              </a:rPr>
              <a:t>業</a:t>
            </a:r>
            <a:r>
              <a:rPr dirty="0" sz="2800" spc="-30" b="1">
                <a:latin typeface="ＭＳ Ｐゴシック"/>
                <a:cs typeface="ＭＳ Ｐゴシック"/>
              </a:rPr>
              <a:t>ロ</a:t>
            </a:r>
            <a:r>
              <a:rPr dirty="0" sz="2800" spc="-40" b="1">
                <a:latin typeface="ＭＳ Ｐゴシック"/>
                <a:cs typeface="ＭＳ Ｐゴシック"/>
              </a:rPr>
              <a:t>ー</a:t>
            </a:r>
            <a:r>
              <a:rPr dirty="0" sz="2800" spc="-35" b="1">
                <a:latin typeface="ＭＳ Ｐゴシック"/>
                <a:cs typeface="ＭＳ Ｐゴシック"/>
              </a:rPr>
              <a:t>プ</a:t>
            </a:r>
            <a:r>
              <a:rPr dirty="0" sz="2800" spc="-50" b="1">
                <a:latin typeface="ＭＳ Ｐゴシック"/>
                <a:cs typeface="ＭＳ Ｐゴシック"/>
              </a:rPr>
              <a:t>レ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②</a:t>
            </a:r>
            <a:r>
              <a:rPr dirty="0" sz="2800" spc="-35" b="1">
                <a:latin typeface="ＭＳ Ｐゴシック"/>
                <a:cs typeface="ＭＳ Ｐゴシック"/>
              </a:rPr>
              <a:t>企</a:t>
            </a:r>
            <a:r>
              <a:rPr dirty="0" sz="2800" spc="-35" b="1">
                <a:latin typeface="ＭＳ Ｐゴシック"/>
                <a:cs typeface="ＭＳ Ｐゴシック"/>
              </a:rPr>
              <a:t>業</a:t>
            </a:r>
            <a:r>
              <a:rPr dirty="0" sz="2800" spc="-30" b="1">
                <a:latin typeface="ＭＳ Ｐゴシック"/>
                <a:cs typeface="ＭＳ Ｐゴシック"/>
              </a:rPr>
              <a:t>リ</a:t>
            </a:r>
            <a:r>
              <a:rPr dirty="0" sz="2800" spc="-35" b="1">
                <a:latin typeface="ＭＳ Ｐゴシック"/>
                <a:cs typeface="ＭＳ Ｐゴシック"/>
              </a:rPr>
              <a:t>サ</a:t>
            </a:r>
            <a:r>
              <a:rPr dirty="0" sz="2800" spc="-45" b="1">
                <a:latin typeface="ＭＳ Ｐゴシック"/>
                <a:cs typeface="ＭＳ Ｐゴシック"/>
              </a:rPr>
              <a:t>ーチ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③</a:t>
            </a:r>
            <a:r>
              <a:rPr dirty="0" sz="2800" spc="-35" b="1">
                <a:latin typeface="ＭＳ Ｐゴシック"/>
                <a:cs typeface="ＭＳ Ｐゴシック"/>
              </a:rPr>
              <a:t>商</a:t>
            </a:r>
            <a:r>
              <a:rPr dirty="0" sz="2800" spc="-35" b="1">
                <a:latin typeface="ＭＳ Ｐゴシック"/>
                <a:cs typeface="ＭＳ Ｐゴシック"/>
              </a:rPr>
              <a:t>談</a:t>
            </a:r>
            <a:r>
              <a:rPr dirty="0" sz="2800" spc="-35" b="1">
                <a:latin typeface="ＭＳ Ｐゴシック"/>
                <a:cs typeface="ＭＳ Ｐゴシック"/>
              </a:rPr>
              <a:t>議</a:t>
            </a:r>
            <a:r>
              <a:rPr dirty="0" sz="2800" spc="-35" b="1">
                <a:latin typeface="ＭＳ Ｐゴシック"/>
                <a:cs typeface="ＭＳ Ｐゴシック"/>
              </a:rPr>
              <a:t>事</a:t>
            </a:r>
            <a:r>
              <a:rPr dirty="0" sz="2800" spc="-50" b="1">
                <a:latin typeface="ＭＳ Ｐゴシック"/>
                <a:cs typeface="ＭＳ Ｐゴシック"/>
              </a:rPr>
              <a:t>録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④</a:t>
            </a:r>
            <a:r>
              <a:rPr dirty="0" sz="2800" spc="-35" b="1">
                <a:latin typeface="ＭＳ Ｐゴシック"/>
                <a:cs typeface="ＭＳ Ｐゴシック"/>
              </a:rPr>
              <a:t>御</a:t>
            </a:r>
            <a:r>
              <a:rPr dirty="0" sz="2800" spc="-35" b="1">
                <a:latin typeface="ＭＳ Ｐゴシック"/>
                <a:cs typeface="ＭＳ Ｐゴシック"/>
              </a:rPr>
              <a:t>礼</a:t>
            </a:r>
            <a:r>
              <a:rPr dirty="0" sz="2800" spc="-35" b="1">
                <a:latin typeface="ＭＳ Ｐゴシック"/>
                <a:cs typeface="ＭＳ Ｐゴシック"/>
              </a:rPr>
              <a:t>メ</a:t>
            </a:r>
            <a:r>
              <a:rPr dirty="0" sz="2800" spc="-40" b="1">
                <a:latin typeface="ＭＳ Ｐゴシック"/>
                <a:cs typeface="ＭＳ Ｐゴシック"/>
              </a:rPr>
              <a:t>ー</a:t>
            </a:r>
            <a:r>
              <a:rPr dirty="0" sz="2800" spc="-50" b="1">
                <a:latin typeface="ＭＳ Ｐゴシック"/>
                <a:cs typeface="ＭＳ Ｐゴシック"/>
              </a:rPr>
              <a:t>ル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⑤</a:t>
            </a:r>
            <a:r>
              <a:rPr dirty="0" sz="2800" spc="-35" b="1">
                <a:latin typeface="ＭＳ Ｐゴシック"/>
                <a:cs typeface="ＭＳ Ｐゴシック"/>
              </a:rPr>
              <a:t>営</a:t>
            </a:r>
            <a:r>
              <a:rPr dirty="0" sz="2800" spc="-35" b="1">
                <a:latin typeface="ＭＳ Ｐゴシック"/>
                <a:cs typeface="ＭＳ Ｐゴシック"/>
              </a:rPr>
              <a:t>業</a:t>
            </a:r>
            <a:r>
              <a:rPr dirty="0" sz="2800" spc="-35" b="1">
                <a:latin typeface="ＭＳ Ｐゴシック"/>
                <a:cs typeface="ＭＳ Ｐゴシック"/>
              </a:rPr>
              <a:t>成</a:t>
            </a:r>
            <a:r>
              <a:rPr dirty="0" sz="2800" spc="-35" b="1">
                <a:latin typeface="ＭＳ Ｐゴシック"/>
                <a:cs typeface="ＭＳ Ｐゴシック"/>
              </a:rPr>
              <a:t>績</a:t>
            </a:r>
            <a:r>
              <a:rPr dirty="0" sz="2800" spc="-35" b="1">
                <a:latin typeface="ＭＳ Ｐゴシック"/>
                <a:cs typeface="ＭＳ Ｐゴシック"/>
              </a:rPr>
              <a:t>分</a:t>
            </a:r>
            <a:r>
              <a:rPr dirty="0" sz="2800" spc="-50" b="1">
                <a:latin typeface="ＭＳ Ｐゴシック"/>
                <a:cs typeface="ＭＳ Ｐゴシック"/>
              </a:rPr>
              <a:t>析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508075" y="2303915"/>
            <a:ext cx="2085339" cy="2585720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①ブ</a:t>
            </a:r>
            <a:r>
              <a:rPr dirty="0" sz="2800" spc="-35" b="1">
                <a:latin typeface="ＭＳ Ｐゴシック"/>
                <a:cs typeface="ＭＳ Ｐゴシック"/>
              </a:rPr>
              <a:t>ロ</a:t>
            </a:r>
            <a:r>
              <a:rPr dirty="0" sz="2800" spc="-40" b="1">
                <a:latin typeface="ＭＳ Ｐゴシック"/>
                <a:cs typeface="ＭＳ Ｐゴシック"/>
              </a:rPr>
              <a:t>グ</a:t>
            </a:r>
            <a:r>
              <a:rPr dirty="0" sz="2800" spc="-40" b="1">
                <a:latin typeface="ＭＳ Ｐゴシック"/>
                <a:cs typeface="ＭＳ Ｐゴシック"/>
              </a:rPr>
              <a:t>作</a:t>
            </a:r>
            <a:r>
              <a:rPr dirty="0" sz="2800" spc="-50" b="1">
                <a:latin typeface="ＭＳ Ｐゴシック"/>
                <a:cs typeface="ＭＳ Ｐゴシック"/>
              </a:rPr>
              <a:t>成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b="1">
                <a:latin typeface="ＭＳ Ｐゴシック"/>
                <a:cs typeface="ＭＳ Ｐゴシック"/>
              </a:rPr>
              <a:t>②</a:t>
            </a:r>
            <a:r>
              <a:rPr dirty="0" sz="2800" b="1">
                <a:latin typeface="Arial"/>
                <a:cs typeface="Arial"/>
              </a:rPr>
              <a:t>SNS</a:t>
            </a:r>
            <a:r>
              <a:rPr dirty="0" sz="2800" spc="-35" b="1">
                <a:latin typeface="ＭＳ Ｐゴシック"/>
                <a:cs typeface="ＭＳ Ｐゴシック"/>
              </a:rPr>
              <a:t>戦</a:t>
            </a:r>
            <a:r>
              <a:rPr dirty="0" sz="2800" spc="-50" b="1">
                <a:latin typeface="ＭＳ Ｐゴシック"/>
                <a:cs typeface="ＭＳ Ｐゴシック"/>
              </a:rPr>
              <a:t>略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③</a:t>
            </a:r>
            <a:r>
              <a:rPr dirty="0" sz="2800" spc="-35" b="1">
                <a:latin typeface="ＭＳ Ｐゴシック"/>
                <a:cs typeface="ＭＳ Ｐゴシック"/>
              </a:rPr>
              <a:t>プ</a:t>
            </a:r>
            <a:r>
              <a:rPr dirty="0" sz="2800" spc="-35" b="1">
                <a:latin typeface="ＭＳ Ｐゴシック"/>
                <a:cs typeface="ＭＳ Ｐゴシック"/>
              </a:rPr>
              <a:t>レ</a:t>
            </a:r>
            <a:r>
              <a:rPr dirty="0" sz="2800" spc="-40" b="1">
                <a:latin typeface="ＭＳ Ｐゴシック"/>
                <a:cs typeface="ＭＳ Ｐゴシック"/>
              </a:rPr>
              <a:t>ス</a:t>
            </a:r>
            <a:r>
              <a:rPr dirty="0" sz="2800" spc="-40" b="1">
                <a:latin typeface="ＭＳ Ｐゴシック"/>
                <a:cs typeface="ＭＳ Ｐゴシック"/>
              </a:rPr>
              <a:t>作</a:t>
            </a:r>
            <a:r>
              <a:rPr dirty="0" sz="2800" spc="-50" b="1">
                <a:latin typeface="ＭＳ Ｐゴシック"/>
                <a:cs typeface="ＭＳ Ｐゴシック"/>
              </a:rPr>
              <a:t>成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④</a:t>
            </a:r>
            <a:r>
              <a:rPr dirty="0" sz="2800" spc="-35" b="1">
                <a:latin typeface="ＭＳ Ｐゴシック"/>
                <a:cs typeface="ＭＳ Ｐゴシック"/>
              </a:rPr>
              <a:t>マ</a:t>
            </a:r>
            <a:r>
              <a:rPr dirty="0" sz="2800" spc="-40" b="1">
                <a:latin typeface="ＭＳ Ｐゴシック"/>
                <a:cs typeface="ＭＳ Ｐゴシック"/>
              </a:rPr>
              <a:t>ー</a:t>
            </a:r>
            <a:r>
              <a:rPr dirty="0" sz="2800" spc="-40" b="1">
                <a:latin typeface="ＭＳ Ｐゴシック"/>
                <a:cs typeface="ＭＳ Ｐゴシック"/>
              </a:rPr>
              <a:t>ケ</a:t>
            </a:r>
            <a:r>
              <a:rPr dirty="0" sz="2800" spc="-35" b="1">
                <a:latin typeface="ＭＳ Ｐゴシック"/>
                <a:cs typeface="ＭＳ Ｐゴシック"/>
              </a:rPr>
              <a:t>分</a:t>
            </a:r>
            <a:r>
              <a:rPr dirty="0" sz="2800" spc="-50" b="1">
                <a:latin typeface="ＭＳ Ｐゴシック"/>
                <a:cs typeface="ＭＳ Ｐゴシック"/>
              </a:rPr>
              <a:t>析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365425" y="2327878"/>
            <a:ext cx="3070225" cy="3225800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①</a:t>
            </a:r>
            <a:r>
              <a:rPr dirty="0" sz="2800" spc="-35" b="1">
                <a:latin typeface="ＭＳ Ｐゴシック"/>
                <a:cs typeface="ＭＳ Ｐゴシック"/>
              </a:rPr>
              <a:t>領</a:t>
            </a:r>
            <a:r>
              <a:rPr dirty="0" sz="2800" spc="-35" b="1">
                <a:latin typeface="ＭＳ Ｐゴシック"/>
                <a:cs typeface="ＭＳ Ｐゴシック"/>
              </a:rPr>
              <a:t>収</a:t>
            </a:r>
            <a:r>
              <a:rPr dirty="0" sz="2800" spc="-35" b="1">
                <a:latin typeface="ＭＳ Ｐゴシック"/>
                <a:cs typeface="ＭＳ Ｐゴシック"/>
              </a:rPr>
              <a:t>書</a:t>
            </a:r>
            <a:r>
              <a:rPr dirty="0" sz="2800" spc="-35" b="1">
                <a:latin typeface="ＭＳ Ｐゴシック"/>
                <a:cs typeface="ＭＳ Ｐゴシック"/>
              </a:rPr>
              <a:t>文</a:t>
            </a:r>
            <a:r>
              <a:rPr dirty="0" sz="2800" spc="-35" b="1">
                <a:latin typeface="ＭＳ Ｐゴシック"/>
                <a:cs typeface="ＭＳ Ｐゴシック"/>
              </a:rPr>
              <a:t>字</a:t>
            </a:r>
            <a:r>
              <a:rPr dirty="0" sz="2800" spc="-35" b="1">
                <a:latin typeface="ＭＳ Ｐゴシック"/>
                <a:cs typeface="ＭＳ Ｐゴシック"/>
              </a:rPr>
              <a:t>起</a:t>
            </a:r>
            <a:r>
              <a:rPr dirty="0" sz="2800" spc="-35" b="1">
                <a:latin typeface="ＭＳ Ｐゴシック"/>
                <a:cs typeface="ＭＳ Ｐゴシック"/>
              </a:rPr>
              <a:t>こ</a:t>
            </a:r>
            <a:r>
              <a:rPr dirty="0" sz="2800" spc="-50" b="1">
                <a:latin typeface="ＭＳ Ｐゴシック"/>
                <a:cs typeface="ＭＳ Ｐゴシック"/>
              </a:rPr>
              <a:t>し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②</a:t>
            </a:r>
            <a:r>
              <a:rPr dirty="0" sz="2800" spc="-35" b="1">
                <a:latin typeface="ＭＳ Ｐゴシック"/>
                <a:cs typeface="ＭＳ Ｐゴシック"/>
              </a:rPr>
              <a:t>契</a:t>
            </a:r>
            <a:r>
              <a:rPr dirty="0" sz="2800" spc="-35" b="1">
                <a:latin typeface="ＭＳ Ｐゴシック"/>
                <a:cs typeface="ＭＳ Ｐゴシック"/>
              </a:rPr>
              <a:t>約</a:t>
            </a:r>
            <a:r>
              <a:rPr dirty="0" sz="2800" spc="-35" b="1">
                <a:latin typeface="ＭＳ Ｐゴシック"/>
                <a:cs typeface="ＭＳ Ｐゴシック"/>
              </a:rPr>
              <a:t>書</a:t>
            </a:r>
            <a:r>
              <a:rPr dirty="0" sz="2800" spc="-35" b="1">
                <a:latin typeface="ＭＳ Ｐゴシック"/>
                <a:cs typeface="ＭＳ Ｐゴシック"/>
              </a:rPr>
              <a:t>レ</a:t>
            </a:r>
            <a:r>
              <a:rPr dirty="0" sz="2800" spc="-35" b="1">
                <a:latin typeface="ＭＳ Ｐゴシック"/>
                <a:cs typeface="ＭＳ Ｐゴシック"/>
              </a:rPr>
              <a:t>ビ</a:t>
            </a:r>
            <a:r>
              <a:rPr dirty="0" sz="2800" spc="-35" b="1">
                <a:latin typeface="ＭＳ Ｐゴシック"/>
                <a:cs typeface="ＭＳ Ｐゴシック"/>
              </a:rPr>
              <a:t>ュ</a:t>
            </a:r>
            <a:r>
              <a:rPr dirty="0" sz="2800" spc="-50" b="1">
                <a:latin typeface="ＭＳ Ｐゴシック"/>
                <a:cs typeface="ＭＳ Ｐゴシック"/>
              </a:rPr>
              <a:t>ー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③</a:t>
            </a:r>
            <a:r>
              <a:rPr dirty="0" sz="2800" spc="-35" b="1">
                <a:latin typeface="ＭＳ Ｐゴシック"/>
                <a:cs typeface="ＭＳ Ｐゴシック"/>
              </a:rPr>
              <a:t>面</a:t>
            </a:r>
            <a:r>
              <a:rPr dirty="0" sz="2800" spc="-35" b="1">
                <a:latin typeface="ＭＳ Ｐゴシック"/>
                <a:cs typeface="ＭＳ Ｐゴシック"/>
              </a:rPr>
              <a:t>接</a:t>
            </a:r>
            <a:r>
              <a:rPr dirty="0" sz="2800" spc="-35" b="1">
                <a:latin typeface="ＭＳ Ｐゴシック"/>
                <a:cs typeface="ＭＳ Ｐゴシック"/>
              </a:rPr>
              <a:t>評</a:t>
            </a:r>
            <a:r>
              <a:rPr dirty="0" sz="2800" spc="-35" b="1">
                <a:latin typeface="ＭＳ Ｐゴシック"/>
                <a:cs typeface="ＭＳ Ｐゴシック"/>
              </a:rPr>
              <a:t>価</a:t>
            </a:r>
            <a:r>
              <a:rPr dirty="0" sz="2800" spc="-50" b="1">
                <a:latin typeface="ＭＳ Ｐゴシック"/>
                <a:cs typeface="ＭＳ Ｐゴシック"/>
              </a:rPr>
              <a:t>軸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④</a:t>
            </a:r>
            <a:r>
              <a:rPr dirty="0" sz="2800" spc="-35" b="1">
                <a:latin typeface="ＭＳ Ｐゴシック"/>
                <a:cs typeface="ＭＳ Ｐゴシック"/>
              </a:rPr>
              <a:t>人</a:t>
            </a:r>
            <a:r>
              <a:rPr dirty="0" sz="2800" spc="-35" b="1">
                <a:latin typeface="ＭＳ Ｐゴシック"/>
                <a:cs typeface="ＭＳ Ｐゴシック"/>
              </a:rPr>
              <a:t>事</a:t>
            </a:r>
            <a:r>
              <a:rPr dirty="0" sz="2800" spc="-35" b="1">
                <a:latin typeface="ＭＳ Ｐゴシック"/>
                <a:cs typeface="ＭＳ Ｐゴシック"/>
              </a:rPr>
              <a:t>評</a:t>
            </a:r>
            <a:r>
              <a:rPr dirty="0" sz="2800" spc="-35" b="1">
                <a:latin typeface="ＭＳ Ｐゴシック"/>
                <a:cs typeface="ＭＳ Ｐゴシック"/>
              </a:rPr>
              <a:t>価</a:t>
            </a:r>
            <a:r>
              <a:rPr dirty="0" sz="2800" spc="-35" b="1">
                <a:latin typeface="ＭＳ Ｐゴシック"/>
                <a:cs typeface="ＭＳ Ｐゴシック"/>
              </a:rPr>
              <a:t>作</a:t>
            </a:r>
            <a:r>
              <a:rPr dirty="0" sz="2800" spc="-50" b="1">
                <a:latin typeface="ＭＳ Ｐゴシック"/>
                <a:cs typeface="ＭＳ Ｐゴシック"/>
              </a:rPr>
              <a:t>成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⑤</a:t>
            </a:r>
            <a:r>
              <a:rPr dirty="0" sz="2800" spc="-35" b="1">
                <a:latin typeface="ＭＳ Ｐゴシック"/>
                <a:cs typeface="ＭＳ Ｐゴシック"/>
              </a:rPr>
              <a:t>誤</a:t>
            </a:r>
            <a:r>
              <a:rPr dirty="0" sz="2800" spc="-35" b="1">
                <a:latin typeface="ＭＳ Ｐゴシック"/>
                <a:cs typeface="ＭＳ Ｐゴシック"/>
              </a:rPr>
              <a:t>字</a:t>
            </a:r>
            <a:r>
              <a:rPr dirty="0" sz="2800" spc="-35" b="1">
                <a:latin typeface="ＭＳ Ｐゴシック"/>
                <a:cs typeface="ＭＳ Ｐゴシック"/>
              </a:rPr>
              <a:t>脱</a:t>
            </a:r>
            <a:r>
              <a:rPr dirty="0" sz="2800" spc="-35" b="1">
                <a:latin typeface="ＭＳ Ｐゴシック"/>
                <a:cs typeface="ＭＳ Ｐゴシック"/>
              </a:rPr>
              <a:t>字</a:t>
            </a:r>
            <a:r>
              <a:rPr dirty="0" sz="2800" spc="-35" b="1">
                <a:latin typeface="ＭＳ Ｐゴシック"/>
                <a:cs typeface="ＭＳ Ｐゴシック"/>
              </a:rPr>
              <a:t>確</a:t>
            </a:r>
            <a:r>
              <a:rPr dirty="0" sz="2800" spc="-50" b="1">
                <a:latin typeface="ＭＳ Ｐゴシック"/>
                <a:cs typeface="ＭＳ Ｐゴシック"/>
              </a:rPr>
              <a:t>認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2386938" y="1252312"/>
            <a:ext cx="9175115" cy="998219"/>
            <a:chOff x="2386938" y="1252312"/>
            <a:chExt cx="9175115" cy="998219"/>
          </a:xfrm>
        </p:grpSpPr>
        <p:pic>
          <p:nvPicPr>
            <p:cNvPr id="25" name="object 2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6938" y="1252312"/>
              <a:ext cx="998199" cy="99822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5450" y="1303626"/>
              <a:ext cx="1070400" cy="893352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1399" y="1303625"/>
              <a:ext cx="1070399" cy="798175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46767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AI</a:t>
            </a:r>
            <a:r>
              <a:rPr dirty="0" spc="80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-35"/>
              <a:t>の</a:t>
            </a:r>
            <a:r>
              <a:rPr dirty="0" spc="-35"/>
              <a:t>他</a:t>
            </a:r>
            <a:r>
              <a:rPr dirty="0" spc="-35"/>
              <a:t>社</a:t>
            </a:r>
            <a:r>
              <a:rPr dirty="0" spc="-35"/>
              <a:t>製</a:t>
            </a:r>
            <a:r>
              <a:rPr dirty="0" spc="-35"/>
              <a:t>品</a:t>
            </a:r>
            <a:r>
              <a:rPr dirty="0" spc="-35"/>
              <a:t>と</a:t>
            </a:r>
            <a:r>
              <a:rPr dirty="0" spc="-35"/>
              <a:t>の</a:t>
            </a:r>
            <a:r>
              <a:rPr dirty="0" spc="-35"/>
              <a:t>比</a:t>
            </a:r>
            <a:r>
              <a:rPr dirty="0" spc="-50"/>
              <a:t>較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26797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2</a:t>
            </a:r>
            <a:r>
              <a:rPr dirty="0" sz="1800" spc="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GPT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35" b="1">
                <a:solidFill>
                  <a:srgbClr val="8C52FF"/>
                </a:solidFill>
                <a:latin typeface="Arial"/>
                <a:cs typeface="Arial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Works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1511" y="1253045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766671" y="1367155"/>
            <a:ext cx="86677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0" algn="l"/>
              </a:tabLst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、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、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性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、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ポ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面で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「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	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Arial"/>
                <a:cs typeface="Arial"/>
              </a:rPr>
              <a:t>Works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」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一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択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445935" y="5362295"/>
            <a:ext cx="11344910" cy="1158240"/>
          </a:xfrm>
          <a:custGeom>
            <a:avLst/>
            <a:gdLst/>
            <a:ahLst/>
            <a:cxnLst/>
            <a:rect l="l" t="t" r="r" b="b"/>
            <a:pathLst>
              <a:path w="11344910" h="1158240">
                <a:moveTo>
                  <a:pt x="11344847" y="0"/>
                </a:moveTo>
                <a:lnTo>
                  <a:pt x="11344847" y="0"/>
                </a:lnTo>
                <a:lnTo>
                  <a:pt x="0" y="0"/>
                </a:lnTo>
                <a:lnTo>
                  <a:pt x="0" y="579107"/>
                </a:lnTo>
                <a:lnTo>
                  <a:pt x="0" y="1158201"/>
                </a:lnTo>
                <a:lnTo>
                  <a:pt x="1397165" y="1158201"/>
                </a:lnTo>
                <a:lnTo>
                  <a:pt x="1923199" y="1158201"/>
                </a:lnTo>
                <a:lnTo>
                  <a:pt x="11344847" y="1158201"/>
                </a:lnTo>
                <a:lnTo>
                  <a:pt x="11344847" y="579107"/>
                </a:lnTo>
                <a:lnTo>
                  <a:pt x="11344847" y="0"/>
                </a:lnTo>
                <a:close/>
              </a:path>
            </a:pathLst>
          </a:custGeom>
          <a:solidFill>
            <a:srgbClr val="CDEC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445936" y="2141995"/>
            <a:ext cx="0" cy="457200"/>
          </a:xfrm>
          <a:custGeom>
            <a:avLst/>
            <a:gdLst/>
            <a:ahLst/>
            <a:cxnLst/>
            <a:rect l="l" t="t" r="r" b="b"/>
            <a:pathLst>
              <a:path w="0" h="457200">
                <a:moveTo>
                  <a:pt x="0" y="0"/>
                </a:moveTo>
                <a:lnTo>
                  <a:pt x="0" y="457174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13" name="object 13" descr=""/>
          <p:cNvGraphicFramePr>
            <a:graphicFrameLocks noGrp="1"/>
          </p:cNvGraphicFramePr>
          <p:nvPr/>
        </p:nvGraphicFramePr>
        <p:xfrm>
          <a:off x="441186" y="2127694"/>
          <a:ext cx="11349990" cy="436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2080"/>
                <a:gridCol w="495934"/>
                <a:gridCol w="3360419"/>
                <a:gridCol w="413385"/>
                <a:gridCol w="2533649"/>
                <a:gridCol w="549275"/>
                <a:gridCol w="2594609"/>
              </a:tblGrid>
              <a:tr h="16700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8732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へ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着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度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当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900" spc="-30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900" spc="-30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ビ</a:t>
                      </a:r>
                      <a:r>
                        <a:rPr dirty="0" sz="1900" spc="-30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900" spc="-90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『 </a:t>
                      </a:r>
                      <a:r>
                        <a:rPr dirty="0" sz="19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900" spc="1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Works</a:t>
                      </a:r>
                      <a:r>
                        <a:rPr dirty="0" sz="1900" spc="-50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』</a:t>
                      </a:r>
                      <a:endParaRPr sz="19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3660">
                    <a:lnL w="38100">
                      <a:solidFill>
                        <a:srgbClr val="F97270"/>
                      </a:solidFill>
                      <a:prstDash val="solid"/>
                    </a:lnL>
                    <a:lnR w="38100">
                      <a:solidFill>
                        <a:srgbClr val="F97270"/>
                      </a:solidFill>
                      <a:prstDash val="solid"/>
                    </a:lnR>
                    <a:lnT w="38100">
                      <a:solidFill>
                        <a:srgbClr val="F97270"/>
                      </a:solidFill>
                      <a:prstDash val="solid"/>
                    </a:lnT>
                    <a:solidFill>
                      <a:srgbClr val="28889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38100">
                      <a:solidFill>
                        <a:srgbClr val="F97270"/>
                      </a:solidFill>
                      <a:prstDash val="solid"/>
                    </a:lnL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89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73660">
                    <a:lnL w="38100">
                      <a:solidFill>
                        <a:srgbClr val="F97270"/>
                      </a:solidFill>
                      <a:prstDash val="solid"/>
                    </a:lnL>
                    <a:lnR w="38100">
                      <a:solidFill>
                        <a:srgbClr val="F97270"/>
                      </a:solidFill>
                      <a:prstDash val="solid"/>
                    </a:lnR>
                    <a:lnT w="38100">
                      <a:solidFill>
                        <a:srgbClr val="F97270"/>
                      </a:solidFill>
                      <a:prstDash val="solid"/>
                    </a:lnT>
                    <a:solidFill>
                      <a:srgbClr val="28889B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646430">
                        <a:lnSpc>
                          <a:spcPts val="2180"/>
                        </a:lnSpc>
                      </a:pP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類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似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他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900" spc="-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製</a:t>
                      </a:r>
                      <a:r>
                        <a:rPr dirty="0" sz="1900" spc="325" b="1">
                          <a:solidFill>
                            <a:srgbClr val="FFFFFF"/>
                          </a:solidFill>
                          <a:latin typeface="ＭＳ Ｐゴシック"/>
                          <a:cs typeface="ＭＳ Ｐゴシック"/>
                        </a:rPr>
                        <a:t>品</a:t>
                      </a:r>
                      <a:r>
                        <a:rPr dirty="0" sz="1900" spc="-5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38100">
                      <a:solidFill>
                        <a:srgbClr val="F97270"/>
                      </a:solidFill>
                      <a:prstDash val="solid"/>
                    </a:lnL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12065">
                        <a:lnSpc>
                          <a:spcPts val="2180"/>
                        </a:lnSpc>
                      </a:pPr>
                      <a:r>
                        <a:rPr dirty="0" sz="1900" spc="-1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ChatGPT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108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97270"/>
                      </a:solidFill>
                      <a:prstDash val="solid"/>
                    </a:lnL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80440" marR="820419" indent="-1822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Works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導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入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説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明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よ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り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ム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ズ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内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浸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透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32384">
                    <a:lnR w="38100">
                      <a:solidFill>
                        <a:srgbClr val="F97270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59055">
                    <a:lnL w="38100">
                      <a:solidFill>
                        <a:srgbClr val="F97270"/>
                      </a:solidFill>
                      <a:prstDash val="solid"/>
                    </a:lnL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18110">
                        <a:lnSpc>
                          <a:spcPts val="1275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特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ボ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ィ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グ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く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R="92075">
                        <a:lnSpc>
                          <a:spcPts val="1265"/>
                        </a:lnSpc>
                        <a:spcBef>
                          <a:spcPts val="600"/>
                        </a:spcBef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強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す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あ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り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59055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3905" marR="241935" indent="-60261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特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ボ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ィ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グ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く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強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す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あ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り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32384"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31750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ポ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体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制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88010" marR="175895" indent="-470534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シ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ム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対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応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専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任</a:t>
                      </a:r>
                      <a:r>
                        <a:rPr dirty="0" sz="1100" spc="36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イ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ポ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付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き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4762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77240" indent="-692150">
                        <a:lnSpc>
                          <a:spcPct val="100000"/>
                        </a:lnSpc>
                        <a:spcBef>
                          <a:spcPts val="103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777240" algn="l"/>
                          <a:tab pos="777875" algn="l"/>
                        </a:tabLst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基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本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シ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ム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対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応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6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み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3144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6032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特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営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側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か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ポ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10160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面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0" marR="153670" indent="-55689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レ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複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数</a:t>
                      </a:r>
                      <a:r>
                        <a:rPr dirty="0" sz="1100" spc="5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LLM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ャ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ッ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ボ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ッ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像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成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豊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富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実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装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4762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1340" marR="609600" indent="-2730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GPT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フ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ァ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イ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ル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解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析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え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絞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4762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56920" indent="-567055">
                        <a:lnSpc>
                          <a:spcPct val="100000"/>
                        </a:lnSpc>
                        <a:spcBef>
                          <a:spcPts val="103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756920" algn="l"/>
                          <a:tab pos="757555" algn="l"/>
                        </a:tabLst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日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豊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だ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229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GPT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し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か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え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3144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1325"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UI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13144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97585" indent="-846455">
                        <a:lnSpc>
                          <a:spcPct val="100000"/>
                        </a:lnSpc>
                        <a:spcBef>
                          <a:spcPts val="7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997585" algn="l"/>
                          <a:tab pos="998219" algn="l"/>
                        </a:tabLst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シ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低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方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も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や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す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12661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シ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ル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練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た</a:t>
                      </a:r>
                      <a:r>
                        <a:rPr dirty="0" sz="1100" spc="36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UI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UX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38100">
                      <a:solidFill>
                        <a:srgbClr val="F97270"/>
                      </a:solidFill>
                      <a:prstDash val="solid"/>
                    </a:lnL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618490" indent="-533400">
                        <a:lnSpc>
                          <a:spcPct val="100000"/>
                        </a:lnSpc>
                        <a:spcBef>
                          <a:spcPts val="103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618490" algn="l"/>
                          <a:tab pos="619125" algn="l"/>
                        </a:tabLst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ChatGPT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ベ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無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質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画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面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3144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46990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無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英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語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ベ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1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画</a:t>
                      </a:r>
                      <a:r>
                        <a:rPr dirty="0" sz="1100" spc="-6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面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R="23495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導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入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254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298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1,000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人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〜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最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水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準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R="8953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IT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導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入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補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金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導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入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半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以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下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810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304800">
                        <a:lnSpc>
                          <a:spcPts val="1275"/>
                        </a:lnSpc>
                      </a:pP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1,000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人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加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え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初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定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費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737235" indent="-652145">
                        <a:lnSpc>
                          <a:spcPct val="100000"/>
                        </a:lnSpc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737235" algn="l"/>
                          <a:tab pos="737870" algn="l"/>
                        </a:tabLst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や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シ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ス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ム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発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生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L="299720">
                        <a:lnSpc>
                          <a:spcPts val="1265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補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金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サ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ポ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無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し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marL="1391920" indent="-1202055">
                        <a:lnSpc>
                          <a:spcPct val="100000"/>
                        </a:lnSpc>
                        <a:spcBef>
                          <a:spcPts val="61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1391920" algn="l"/>
                          <a:tab pos="1392555" algn="l"/>
                        </a:tabLst>
                      </a:pPr>
                      <a:r>
                        <a:rPr dirty="0" sz="1100" spc="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 初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し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68707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料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2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$20/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人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（</a:t>
                      </a:r>
                      <a:r>
                        <a:rPr dirty="0" sz="1100" spc="1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約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3,000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人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）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810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41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24765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や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す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1430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初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心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レ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R="977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事</a:t>
                      </a:r>
                      <a:r>
                        <a:rPr dirty="0" sz="1100" spc="1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前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研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修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務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方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法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べ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952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6730" indent="-421640">
                        <a:lnSpc>
                          <a:spcPct val="100000"/>
                        </a:lnSpc>
                        <a:spcBef>
                          <a:spcPts val="375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506730" algn="l"/>
                          <a:tab pos="507365" algn="l"/>
                        </a:tabLst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初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心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し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レ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1110615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完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備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多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4762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429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63930" marR="229870" indent="-81026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ロ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プ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方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勉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強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す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必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あ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4762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R="47625">
                        <a:lnSpc>
                          <a:spcPct val="100000"/>
                        </a:lnSpc>
                      </a:pP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内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活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254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marL="723265">
                        <a:lnSpc>
                          <a:spcPts val="1275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✲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資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料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の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解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析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可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1189355" marR="285115" indent="-103631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ア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ウ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ト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体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長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記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憶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実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装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中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marL="559435" marR="241935" indent="-45402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基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本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的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社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内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で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き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載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16205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40155" indent="-1050290">
                        <a:lnSpc>
                          <a:spcPts val="1295"/>
                        </a:lnSpc>
                        <a:spcBef>
                          <a:spcPts val="1240"/>
                        </a:spcBef>
                        <a:buClr>
                          <a:srgbClr val="ED7D31"/>
                        </a:buClr>
                        <a:buSzPct val="263636"/>
                        <a:buFont typeface="Arial"/>
                        <a:buChar char="○"/>
                        <a:tabLst>
                          <a:tab pos="1240155" algn="l"/>
                          <a:tab pos="1240790" algn="l"/>
                        </a:tabLst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長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記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憶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可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1115060">
                        <a:lnSpc>
                          <a:spcPts val="600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機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完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備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57480"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784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algn="ctr" marR="29845">
                        <a:lnSpc>
                          <a:spcPct val="100000"/>
                        </a:lnSpc>
                      </a:pP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セ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キ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ュ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テ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ィ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2540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10489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38100">
                      <a:solidFill>
                        <a:srgbClr val="F97270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29209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話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8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R="596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細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状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析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可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8105">
                    <a:lnR w="38100">
                      <a:solidFill>
                        <a:srgbClr val="F9727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38100">
                      <a:solidFill>
                        <a:srgbClr val="F97270"/>
                      </a:solidFill>
                      <a:prstDash val="solid"/>
                    </a:lnB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5715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>
                          <a:solidFill>
                            <a:srgbClr val="FF0000"/>
                          </a:solidFill>
                          <a:latin typeface="ＭＳ Ｐゴシック"/>
                          <a:cs typeface="ＭＳ Ｐゴシック"/>
                        </a:rPr>
                        <a:t>◎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L w="38100">
                      <a:solidFill>
                        <a:srgbClr val="F9727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774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話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8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い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algn="ctr" marR="107314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細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な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状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況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分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析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可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78105">
                    <a:lnT w="9525">
                      <a:solidFill>
                        <a:srgbClr val="D9D9D9"/>
                      </a:solidFill>
                      <a:prstDash val="solid"/>
                    </a:lnT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algn="r" marR="128270">
                        <a:lnSpc>
                          <a:spcPct val="100000"/>
                        </a:lnSpc>
                        <a:spcBef>
                          <a:spcPts val="1125"/>
                        </a:spcBef>
                      </a:pPr>
                      <a:r>
                        <a:rPr dirty="0" sz="1800" b="1">
                          <a:solidFill>
                            <a:srgbClr val="0000FF"/>
                          </a:solidFill>
                          <a:latin typeface="ＭＳ Ｐゴシック"/>
                          <a:cs typeface="ＭＳ Ｐゴシック"/>
                        </a:rPr>
                        <a:t>△</a:t>
                      </a:r>
                      <a:endParaRPr sz="18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142875">
                    <a:lnT w="9525">
                      <a:solidFill>
                        <a:srgbClr val="D9D9D9"/>
                      </a:solidFill>
                      <a:prstDash val="solid"/>
                    </a:lnT>
                    <a:solidFill>
                      <a:srgbClr val="CDECF1"/>
                    </a:solidFill>
                  </a:tcPr>
                </a:tc>
                <a:tc>
                  <a:txBody>
                    <a:bodyPr/>
                    <a:lstStyle/>
                    <a:p>
                      <a:pPr marL="532130" marR="123825" indent="-396240">
                        <a:lnSpc>
                          <a:spcPts val="1320"/>
                        </a:lnSpc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会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話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デ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ー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基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本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的</a:t>
                      </a:r>
                      <a:r>
                        <a:rPr dirty="0" sz="110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39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Arial"/>
                          <a:cs typeface="Arial"/>
                        </a:rPr>
                        <a:t>AI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学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習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に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使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さ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れ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る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（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個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人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設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定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が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必</a:t>
                      </a:r>
                      <a:r>
                        <a:rPr dirty="0" sz="1100" spc="-25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要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）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  <a:p>
                      <a:pPr marL="311150">
                        <a:lnSpc>
                          <a:spcPts val="1265"/>
                        </a:lnSpc>
                        <a:spcBef>
                          <a:spcPts val="555"/>
                        </a:spcBef>
                      </a:pP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・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利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用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状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況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モ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ニ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タ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リ</a:t>
                      </a:r>
                      <a:r>
                        <a:rPr dirty="0" sz="1100" spc="-1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ン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グ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は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不</a:t>
                      </a:r>
                      <a:r>
                        <a:rPr dirty="0" sz="1100" spc="-2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可</a:t>
                      </a:r>
                      <a:r>
                        <a:rPr dirty="0" sz="1100" spc="-50" b="1">
                          <a:solidFill>
                            <a:srgbClr val="434343"/>
                          </a:solidFill>
                          <a:latin typeface="ＭＳ Ｐゴシック"/>
                          <a:cs typeface="ＭＳ Ｐゴシック"/>
                        </a:rPr>
                        <a:t>能</a:t>
                      </a:r>
                      <a:endParaRPr sz="1100">
                        <a:latin typeface="ＭＳ Ｐゴシック"/>
                        <a:cs typeface="ＭＳ Ｐゴシック"/>
                      </a:endParaRPr>
                    </a:p>
                  </a:txBody>
                  <a:tcPr marL="0" marR="0" marB="0" marT="0">
                    <a:lnT w="9525">
                      <a:solidFill>
                        <a:srgbClr val="D9D9D9"/>
                      </a:solidFill>
                      <a:prstDash val="solid"/>
                    </a:lnT>
                    <a:solidFill>
                      <a:srgbClr val="CDECF1"/>
                    </a:solidFill>
                  </a:tcPr>
                </a:tc>
              </a:tr>
            </a:tbl>
          </a:graphicData>
        </a:graphic>
      </p:graphicFrame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3672" y="0"/>
            <a:ext cx="11908790" cy="6858000"/>
            <a:chOff x="283672" y="0"/>
            <a:chExt cx="1190879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7529" y="1"/>
              <a:ext cx="803447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103633" y="0"/>
              <a:ext cx="4989195" cy="6858000"/>
            </a:xfrm>
            <a:custGeom>
              <a:avLst/>
              <a:gdLst/>
              <a:ahLst/>
              <a:cxnLst/>
              <a:rect l="l" t="t" r="r" b="b"/>
              <a:pathLst>
                <a:path w="4989195" h="6858000">
                  <a:moveTo>
                    <a:pt x="3633513" y="6857999"/>
                  </a:moveTo>
                  <a:lnTo>
                    <a:pt x="0" y="6857999"/>
                  </a:lnTo>
                  <a:lnTo>
                    <a:pt x="0" y="0"/>
                  </a:lnTo>
                  <a:lnTo>
                    <a:pt x="3610572" y="0"/>
                  </a:lnTo>
                  <a:lnTo>
                    <a:pt x="3693019" y="86475"/>
                  </a:lnTo>
                  <a:lnTo>
                    <a:pt x="3725493" y="122553"/>
                  </a:lnTo>
                  <a:lnTo>
                    <a:pt x="3757619" y="158947"/>
                  </a:lnTo>
                  <a:lnTo>
                    <a:pt x="3789396" y="195655"/>
                  </a:lnTo>
                  <a:lnTo>
                    <a:pt x="3820820" y="232674"/>
                  </a:lnTo>
                  <a:lnTo>
                    <a:pt x="3851889" y="270001"/>
                  </a:lnTo>
                  <a:lnTo>
                    <a:pt x="3882601" y="307633"/>
                  </a:lnTo>
                  <a:lnTo>
                    <a:pt x="3912952" y="345569"/>
                  </a:lnTo>
                  <a:lnTo>
                    <a:pt x="3942941" y="383806"/>
                  </a:lnTo>
                  <a:lnTo>
                    <a:pt x="3972564" y="422340"/>
                  </a:lnTo>
                  <a:lnTo>
                    <a:pt x="4001819" y="461169"/>
                  </a:lnTo>
                  <a:lnTo>
                    <a:pt x="4030703" y="500292"/>
                  </a:lnTo>
                  <a:lnTo>
                    <a:pt x="4059214" y="539704"/>
                  </a:lnTo>
                  <a:lnTo>
                    <a:pt x="4087349" y="579404"/>
                  </a:lnTo>
                  <a:lnTo>
                    <a:pt x="4115106" y="619389"/>
                  </a:lnTo>
                  <a:lnTo>
                    <a:pt x="4142481" y="659656"/>
                  </a:lnTo>
                  <a:lnTo>
                    <a:pt x="4169473" y="700202"/>
                  </a:lnTo>
                  <a:lnTo>
                    <a:pt x="4196078" y="741026"/>
                  </a:lnTo>
                  <a:lnTo>
                    <a:pt x="4222295" y="782124"/>
                  </a:lnTo>
                  <a:lnTo>
                    <a:pt x="4248120" y="823494"/>
                  </a:lnTo>
                  <a:lnTo>
                    <a:pt x="4273550" y="865133"/>
                  </a:lnTo>
                  <a:lnTo>
                    <a:pt x="4298584" y="907039"/>
                  </a:lnTo>
                  <a:lnTo>
                    <a:pt x="4323219" y="949208"/>
                  </a:lnTo>
                  <a:lnTo>
                    <a:pt x="4347452" y="991639"/>
                  </a:lnTo>
                  <a:lnTo>
                    <a:pt x="4371279" y="1034329"/>
                  </a:lnTo>
                  <a:lnTo>
                    <a:pt x="4394700" y="1077275"/>
                  </a:lnTo>
                  <a:lnTo>
                    <a:pt x="4417711" y="1120474"/>
                  </a:lnTo>
                  <a:lnTo>
                    <a:pt x="4440310" y="1163925"/>
                  </a:lnTo>
                  <a:lnTo>
                    <a:pt x="4462493" y="1207623"/>
                  </a:lnTo>
                  <a:lnTo>
                    <a:pt x="4484259" y="1251568"/>
                  </a:lnTo>
                  <a:lnTo>
                    <a:pt x="4505604" y="1295755"/>
                  </a:lnTo>
                  <a:lnTo>
                    <a:pt x="4526527" y="1340183"/>
                  </a:lnTo>
                  <a:lnTo>
                    <a:pt x="4547024" y="1384849"/>
                  </a:lnTo>
                  <a:lnTo>
                    <a:pt x="4567093" y="1429750"/>
                  </a:lnTo>
                  <a:lnTo>
                    <a:pt x="4586731" y="1474884"/>
                  </a:lnTo>
                  <a:lnTo>
                    <a:pt x="4605936" y="1520248"/>
                  </a:lnTo>
                  <a:lnTo>
                    <a:pt x="4624705" y="1565839"/>
                  </a:lnTo>
                  <a:lnTo>
                    <a:pt x="4643035" y="1611655"/>
                  </a:lnTo>
                  <a:lnTo>
                    <a:pt x="4660924" y="1657693"/>
                  </a:lnTo>
                  <a:lnTo>
                    <a:pt x="4678370" y="1703951"/>
                  </a:lnTo>
                  <a:lnTo>
                    <a:pt x="4695369" y="1750426"/>
                  </a:lnTo>
                  <a:lnTo>
                    <a:pt x="4711919" y="1797115"/>
                  </a:lnTo>
                  <a:lnTo>
                    <a:pt x="4728018" y="1844016"/>
                  </a:lnTo>
                  <a:lnTo>
                    <a:pt x="4743662" y="1891126"/>
                  </a:lnTo>
                  <a:lnTo>
                    <a:pt x="4758849" y="1938442"/>
                  </a:lnTo>
                  <a:lnTo>
                    <a:pt x="4773577" y="1985963"/>
                  </a:lnTo>
                  <a:lnTo>
                    <a:pt x="4787843" y="2033685"/>
                  </a:lnTo>
                  <a:lnTo>
                    <a:pt x="4801644" y="2081605"/>
                  </a:lnTo>
                  <a:lnTo>
                    <a:pt x="4814978" y="2129722"/>
                  </a:lnTo>
                  <a:lnTo>
                    <a:pt x="4827842" y="2178032"/>
                  </a:lnTo>
                  <a:lnTo>
                    <a:pt x="4840234" y="2226533"/>
                  </a:lnTo>
                  <a:lnTo>
                    <a:pt x="4852150" y="2275222"/>
                  </a:lnTo>
                  <a:lnTo>
                    <a:pt x="4863589" y="2324097"/>
                  </a:lnTo>
                  <a:lnTo>
                    <a:pt x="4874548" y="2373155"/>
                  </a:lnTo>
                  <a:lnTo>
                    <a:pt x="4885023" y="2422393"/>
                  </a:lnTo>
                  <a:lnTo>
                    <a:pt x="4895013" y="2471810"/>
                  </a:lnTo>
                  <a:lnTo>
                    <a:pt x="4904515" y="2521401"/>
                  </a:lnTo>
                  <a:lnTo>
                    <a:pt x="4913526" y="2571165"/>
                  </a:lnTo>
                  <a:lnTo>
                    <a:pt x="4922044" y="2621099"/>
                  </a:lnTo>
                  <a:lnTo>
                    <a:pt x="4930065" y="2671200"/>
                  </a:lnTo>
                  <a:lnTo>
                    <a:pt x="4937588" y="2721466"/>
                  </a:lnTo>
                  <a:lnTo>
                    <a:pt x="4944610" y="2771895"/>
                  </a:lnTo>
                  <a:lnTo>
                    <a:pt x="4951128" y="2822483"/>
                  </a:lnTo>
                  <a:lnTo>
                    <a:pt x="4957140" y="2873227"/>
                  </a:lnTo>
                  <a:lnTo>
                    <a:pt x="4962642" y="2924126"/>
                  </a:lnTo>
                  <a:lnTo>
                    <a:pt x="4967633" y="2975177"/>
                  </a:lnTo>
                  <a:lnTo>
                    <a:pt x="4972110" y="3026377"/>
                  </a:lnTo>
                  <a:lnTo>
                    <a:pt x="4976069" y="3077723"/>
                  </a:lnTo>
                  <a:lnTo>
                    <a:pt x="4979510" y="3129214"/>
                  </a:lnTo>
                  <a:lnTo>
                    <a:pt x="4982428" y="3180845"/>
                  </a:lnTo>
                  <a:lnTo>
                    <a:pt x="4984821" y="3232615"/>
                  </a:lnTo>
                  <a:lnTo>
                    <a:pt x="4986687" y="3284521"/>
                  </a:lnTo>
                  <a:lnTo>
                    <a:pt x="4988023" y="3336561"/>
                  </a:lnTo>
                  <a:lnTo>
                    <a:pt x="4988827" y="3388732"/>
                  </a:lnTo>
                  <a:lnTo>
                    <a:pt x="4989095" y="3441030"/>
                  </a:lnTo>
                  <a:lnTo>
                    <a:pt x="4988827" y="3493329"/>
                  </a:lnTo>
                  <a:lnTo>
                    <a:pt x="4988023" y="3545499"/>
                  </a:lnTo>
                  <a:lnTo>
                    <a:pt x="4986687" y="3597539"/>
                  </a:lnTo>
                  <a:lnTo>
                    <a:pt x="4984821" y="3649445"/>
                  </a:lnTo>
                  <a:lnTo>
                    <a:pt x="4982428" y="3701215"/>
                  </a:lnTo>
                  <a:lnTo>
                    <a:pt x="4979510" y="3752847"/>
                  </a:lnTo>
                  <a:lnTo>
                    <a:pt x="4976069" y="3804337"/>
                  </a:lnTo>
                  <a:lnTo>
                    <a:pt x="4972110" y="3855684"/>
                  </a:lnTo>
                  <a:lnTo>
                    <a:pt x="4967633" y="3906884"/>
                  </a:lnTo>
                  <a:lnTo>
                    <a:pt x="4962642" y="3957934"/>
                  </a:lnTo>
                  <a:lnTo>
                    <a:pt x="4957140" y="4008833"/>
                  </a:lnTo>
                  <a:lnTo>
                    <a:pt x="4951128" y="4059578"/>
                  </a:lnTo>
                  <a:lnTo>
                    <a:pt x="4944610" y="4110166"/>
                  </a:lnTo>
                  <a:lnTo>
                    <a:pt x="4937588" y="4160594"/>
                  </a:lnTo>
                  <a:lnTo>
                    <a:pt x="4930065" y="4210860"/>
                  </a:lnTo>
                  <a:lnTo>
                    <a:pt x="4922044" y="4260962"/>
                  </a:lnTo>
                  <a:lnTo>
                    <a:pt x="4913526" y="4310896"/>
                  </a:lnTo>
                  <a:lnTo>
                    <a:pt x="4904515" y="4360660"/>
                  </a:lnTo>
                  <a:lnTo>
                    <a:pt x="4895013" y="4410251"/>
                  </a:lnTo>
                  <a:lnTo>
                    <a:pt x="4885023" y="4459667"/>
                  </a:lnTo>
                  <a:lnTo>
                    <a:pt x="4874548" y="4508906"/>
                  </a:lnTo>
                  <a:lnTo>
                    <a:pt x="4863589" y="4557964"/>
                  </a:lnTo>
                  <a:lnTo>
                    <a:pt x="4852150" y="4606839"/>
                  </a:lnTo>
                  <a:lnTo>
                    <a:pt x="4840234" y="4655528"/>
                  </a:lnTo>
                  <a:lnTo>
                    <a:pt x="4827842" y="4704029"/>
                  </a:lnTo>
                  <a:lnTo>
                    <a:pt x="4814978" y="4752339"/>
                  </a:lnTo>
                  <a:lnTo>
                    <a:pt x="4801644" y="4800456"/>
                  </a:lnTo>
                  <a:lnTo>
                    <a:pt x="4787843" y="4848376"/>
                  </a:lnTo>
                  <a:lnTo>
                    <a:pt x="4773577" y="4896098"/>
                  </a:lnTo>
                  <a:lnTo>
                    <a:pt x="4758849" y="4943619"/>
                  </a:lnTo>
                  <a:lnTo>
                    <a:pt x="4743662" y="4990935"/>
                  </a:lnTo>
                  <a:lnTo>
                    <a:pt x="4728018" y="5038045"/>
                  </a:lnTo>
                  <a:lnTo>
                    <a:pt x="4711919" y="5084946"/>
                  </a:lnTo>
                  <a:lnTo>
                    <a:pt x="4695369" y="5131635"/>
                  </a:lnTo>
                  <a:lnTo>
                    <a:pt x="4678370" y="5178110"/>
                  </a:lnTo>
                  <a:lnTo>
                    <a:pt x="4660924" y="5224368"/>
                  </a:lnTo>
                  <a:lnTo>
                    <a:pt x="4643035" y="5270406"/>
                  </a:lnTo>
                  <a:lnTo>
                    <a:pt x="4624705" y="5316222"/>
                  </a:lnTo>
                  <a:lnTo>
                    <a:pt x="4605936" y="5361813"/>
                  </a:lnTo>
                  <a:lnTo>
                    <a:pt x="4586731" y="5407177"/>
                  </a:lnTo>
                  <a:lnTo>
                    <a:pt x="4567093" y="5452311"/>
                  </a:lnTo>
                  <a:lnTo>
                    <a:pt x="4547024" y="5497212"/>
                  </a:lnTo>
                  <a:lnTo>
                    <a:pt x="4526527" y="5541878"/>
                  </a:lnTo>
                  <a:lnTo>
                    <a:pt x="4505604" y="5586306"/>
                  </a:lnTo>
                  <a:lnTo>
                    <a:pt x="4484259" y="5630493"/>
                  </a:lnTo>
                  <a:lnTo>
                    <a:pt x="4462493" y="5674437"/>
                  </a:lnTo>
                  <a:lnTo>
                    <a:pt x="4440310" y="5718136"/>
                  </a:lnTo>
                  <a:lnTo>
                    <a:pt x="4417711" y="5761587"/>
                  </a:lnTo>
                  <a:lnTo>
                    <a:pt x="4394700" y="5804786"/>
                  </a:lnTo>
                  <a:lnTo>
                    <a:pt x="4371279" y="5847732"/>
                  </a:lnTo>
                  <a:lnTo>
                    <a:pt x="4347452" y="5890422"/>
                  </a:lnTo>
                  <a:lnTo>
                    <a:pt x="4323219" y="5932853"/>
                  </a:lnTo>
                  <a:lnTo>
                    <a:pt x="4298584" y="5975022"/>
                  </a:lnTo>
                  <a:lnTo>
                    <a:pt x="4273550" y="6016928"/>
                  </a:lnTo>
                  <a:lnTo>
                    <a:pt x="4248120" y="6058567"/>
                  </a:lnTo>
                  <a:lnTo>
                    <a:pt x="4222295" y="6099937"/>
                  </a:lnTo>
                  <a:lnTo>
                    <a:pt x="4196078" y="6141035"/>
                  </a:lnTo>
                  <a:lnTo>
                    <a:pt x="4169473" y="6181859"/>
                  </a:lnTo>
                  <a:lnTo>
                    <a:pt x="4142481" y="6222405"/>
                  </a:lnTo>
                  <a:lnTo>
                    <a:pt x="4115106" y="6262672"/>
                  </a:lnTo>
                  <a:lnTo>
                    <a:pt x="4087349" y="6302657"/>
                  </a:lnTo>
                  <a:lnTo>
                    <a:pt x="4059214" y="6342357"/>
                  </a:lnTo>
                  <a:lnTo>
                    <a:pt x="4030703" y="6381769"/>
                  </a:lnTo>
                  <a:lnTo>
                    <a:pt x="4001819" y="6420892"/>
                  </a:lnTo>
                  <a:lnTo>
                    <a:pt x="3972564" y="6459721"/>
                  </a:lnTo>
                  <a:lnTo>
                    <a:pt x="3942941" y="6498255"/>
                  </a:lnTo>
                  <a:lnTo>
                    <a:pt x="3912952" y="6536492"/>
                  </a:lnTo>
                  <a:lnTo>
                    <a:pt x="3882601" y="6574428"/>
                  </a:lnTo>
                  <a:lnTo>
                    <a:pt x="3851889" y="6612060"/>
                  </a:lnTo>
                  <a:lnTo>
                    <a:pt x="3820820" y="6649387"/>
                  </a:lnTo>
                  <a:lnTo>
                    <a:pt x="3789396" y="6686406"/>
                  </a:lnTo>
                  <a:lnTo>
                    <a:pt x="3757619" y="6723114"/>
                  </a:lnTo>
                  <a:lnTo>
                    <a:pt x="3725493" y="6759508"/>
                  </a:lnTo>
                  <a:lnTo>
                    <a:pt x="3693019" y="6795585"/>
                  </a:lnTo>
                  <a:lnTo>
                    <a:pt x="3633513" y="6857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672" y="201319"/>
              <a:ext cx="1893960" cy="63133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5704" y="1606900"/>
              <a:ext cx="3860325" cy="525109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23974" y="2555835"/>
            <a:ext cx="4384675" cy="1452245"/>
          </a:xfrm>
          <a:prstGeom prst="rect">
            <a:avLst/>
          </a:prstGeom>
        </p:spPr>
        <p:txBody>
          <a:bodyPr wrap="square" lIns="0" tIns="236854" rIns="0" bIns="0" rtlCol="0" vert="horz">
            <a:spAutoFit/>
          </a:bodyPr>
          <a:lstStyle/>
          <a:p>
            <a:pPr marL="126364">
              <a:lnSpc>
                <a:spcPct val="100000"/>
              </a:lnSpc>
              <a:spcBef>
                <a:spcPts val="1864"/>
              </a:spcBef>
            </a:pPr>
            <a:r>
              <a:rPr dirty="0" sz="3200" b="1">
                <a:solidFill>
                  <a:srgbClr val="262626"/>
                </a:solidFill>
                <a:latin typeface="Arial"/>
                <a:cs typeface="Arial"/>
              </a:rPr>
              <a:t>3.AI</a:t>
            </a:r>
            <a:r>
              <a:rPr dirty="0" sz="32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スキルと知識を習得</a:t>
            </a:r>
            <a:endParaRPr sz="3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dirty="0" sz="3200" spc="100" b="1">
                <a:solidFill>
                  <a:srgbClr val="262626"/>
                </a:solidFill>
                <a:latin typeface="ＭＳ Ｐゴシック"/>
                <a:cs typeface="ＭＳ Ｐゴシック"/>
              </a:rPr>
              <a:t>『</a:t>
            </a:r>
            <a:r>
              <a:rPr dirty="0" sz="3200" b="1">
                <a:solidFill>
                  <a:srgbClr val="262626"/>
                </a:solidFill>
                <a:latin typeface="Arial"/>
                <a:cs typeface="Arial"/>
              </a:rPr>
              <a:t>AI</a:t>
            </a:r>
            <a:r>
              <a:rPr dirty="0" sz="3200" spc="-10" b="1">
                <a:solidFill>
                  <a:srgbClr val="262626"/>
                </a:solidFill>
                <a:latin typeface="ＭＳ Ｐゴシック"/>
                <a:cs typeface="ＭＳ Ｐゴシック"/>
              </a:rPr>
              <a:t>導入研修』</a:t>
            </a:r>
            <a:endParaRPr sz="32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77922" y="6487683"/>
            <a:ext cx="164020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72749" y="606448"/>
            <a:ext cx="2870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latin typeface="Arial"/>
                <a:cs typeface="Arial"/>
              </a:rPr>
              <a:t>AI</a:t>
            </a:r>
            <a:r>
              <a:rPr dirty="0" sz="2800" spc="-35" b="1">
                <a:latin typeface="ＭＳ Ｐゴシック"/>
                <a:cs typeface="ＭＳ Ｐゴシック"/>
              </a:rPr>
              <a:t>導</a:t>
            </a:r>
            <a:r>
              <a:rPr dirty="0" sz="2800" spc="-35" b="1">
                <a:latin typeface="ＭＳ Ｐゴシック"/>
                <a:cs typeface="ＭＳ Ｐゴシック"/>
              </a:rPr>
              <a:t>入</a:t>
            </a:r>
            <a:r>
              <a:rPr dirty="0" sz="2800" spc="-35" b="1">
                <a:latin typeface="ＭＳ Ｐゴシック"/>
                <a:cs typeface="ＭＳ Ｐゴシック"/>
              </a:rPr>
              <a:t>研</a:t>
            </a:r>
            <a:r>
              <a:rPr dirty="0" sz="2800" spc="-35" b="1">
                <a:latin typeface="ＭＳ Ｐゴシック"/>
                <a:cs typeface="ＭＳ Ｐゴシック"/>
              </a:rPr>
              <a:t>修</a:t>
            </a:r>
            <a:r>
              <a:rPr dirty="0" sz="2800" spc="-35" b="1"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latin typeface="ＭＳ Ｐゴシック"/>
                <a:cs typeface="ＭＳ Ｐゴシック"/>
              </a:rPr>
              <a:t>概</a:t>
            </a:r>
            <a:r>
              <a:rPr dirty="0" sz="2800" spc="-50" b="1">
                <a:latin typeface="ＭＳ Ｐゴシック"/>
                <a:cs typeface="ＭＳ Ｐゴシック"/>
              </a:rPr>
              <a:t>要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3639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82850" algn="l"/>
              </a:tabLst>
            </a:pP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0" b="1">
                <a:solidFill>
                  <a:srgbClr val="8C52FF"/>
                </a:solidFill>
                <a:latin typeface="ＭＳ Ｐゴシック"/>
                <a:cs typeface="ＭＳ Ｐゴシック"/>
              </a:rPr>
              <a:t>．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	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②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61" y="1264707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455501" y="1378818"/>
            <a:ext cx="91732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7360" algn="l"/>
              </a:tabLst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＋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ョ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ッ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	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スキル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得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19025" y="4965794"/>
            <a:ext cx="10483215" cy="149796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461645">
              <a:lnSpc>
                <a:spcPct val="100000"/>
              </a:lnSpc>
              <a:spcBef>
                <a:spcPts val="600"/>
              </a:spcBef>
            </a:pP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業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務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効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率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化</a:t>
            </a:r>
            <a:r>
              <a:rPr dirty="0" u="heavy" sz="2800" spc="-4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に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直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結</a:t>
            </a:r>
            <a:r>
              <a:rPr dirty="0" u="heavy" sz="2800" spc="4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する </a:t>
            </a:r>
            <a:r>
              <a:rPr dirty="0" u="heavy" sz="2800" spc="-1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Arial"/>
                <a:cs typeface="Arial"/>
              </a:rPr>
              <a:t>AI</a:t>
            </a:r>
            <a:r>
              <a:rPr dirty="0" u="heavy" sz="2800" spc="4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スキル</a:t>
            </a:r>
            <a:r>
              <a:rPr dirty="0" u="heavy" sz="2800" spc="-2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・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知</a:t>
            </a:r>
            <a:r>
              <a:rPr dirty="0" u="heavy" sz="2800" spc="9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識を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完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全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習</a:t>
            </a:r>
            <a:r>
              <a:rPr dirty="0" u="heavy" sz="2800" spc="40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得</a:t>
            </a:r>
            <a:r>
              <a:rPr dirty="0" u="heavy" sz="2800" spc="-2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（</a:t>
            </a:r>
            <a:r>
              <a:rPr dirty="0" u="heavy" sz="2800" spc="14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計</a:t>
            </a:r>
            <a:r>
              <a:rPr dirty="0" u="heavy" sz="2800" spc="-1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Arial"/>
                <a:cs typeface="Arial"/>
              </a:rPr>
              <a:t>16</a:t>
            </a:r>
            <a:r>
              <a:rPr dirty="0" u="heavy" sz="2800" spc="5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時間</a:t>
            </a:r>
            <a:r>
              <a:rPr dirty="0" u="heavy" sz="2800" spc="-1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Arial"/>
                <a:cs typeface="Arial"/>
              </a:rPr>
              <a:t>/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名</a:t>
            </a:r>
            <a:r>
              <a:rPr dirty="0" u="heavy" sz="2800" spc="-5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）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1848485" algn="l"/>
              </a:tabLst>
            </a:pP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基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礎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学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習</a:t>
            </a:r>
            <a:r>
              <a:rPr dirty="0" sz="2800" b="1">
                <a:solidFill>
                  <a:srgbClr val="374151"/>
                </a:solidFill>
                <a:latin typeface="ＭＳ Ｐゴシック"/>
                <a:cs typeface="ＭＳ Ｐゴシック"/>
              </a:rPr>
              <a:t>	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：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動</a:t>
            </a:r>
            <a:r>
              <a:rPr dirty="0" sz="2800" spc="660" b="1">
                <a:solidFill>
                  <a:srgbClr val="374151"/>
                </a:solidFill>
                <a:latin typeface="ＭＳ Ｐゴシック"/>
                <a:cs typeface="ＭＳ Ｐゴシック"/>
              </a:rPr>
              <a:t>画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(</a:t>
            </a:r>
            <a:r>
              <a:rPr dirty="0" sz="2800" spc="55" b="1">
                <a:solidFill>
                  <a:srgbClr val="374151"/>
                </a:solidFill>
                <a:latin typeface="ＭＳ Ｐゴシック"/>
                <a:cs typeface="ＭＳ Ｐゴシック"/>
              </a:rPr>
              <a:t>約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10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時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間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）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4886960" algn="l"/>
              </a:tabLst>
            </a:pP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実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践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ス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キ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ル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：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ワ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ー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ク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シ</a:t>
            </a:r>
            <a:r>
              <a:rPr dirty="0" sz="2800" spc="-30" b="1">
                <a:solidFill>
                  <a:srgbClr val="374151"/>
                </a:solidFill>
                <a:latin typeface="ＭＳ Ｐゴシック"/>
                <a:cs typeface="ＭＳ Ｐゴシック"/>
              </a:rPr>
              <a:t>ョ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ップ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（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全</a:t>
            </a:r>
            <a:r>
              <a:rPr dirty="0" sz="2800" b="1">
                <a:solidFill>
                  <a:srgbClr val="374151"/>
                </a:solidFill>
                <a:latin typeface="ＭＳ Ｐゴシック"/>
                <a:cs typeface="ＭＳ Ｐゴシック"/>
              </a:rPr>
              <a:t>	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4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回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225" b="1">
                <a:solidFill>
                  <a:srgbClr val="374151"/>
                </a:solidFill>
                <a:latin typeface="ＭＳ Ｐゴシック"/>
                <a:cs typeface="ＭＳ Ｐゴシック"/>
              </a:rPr>
              <a:t>計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6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時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間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）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29599" y="2161119"/>
            <a:ext cx="4770120" cy="2858135"/>
            <a:chOff x="429599" y="2161119"/>
            <a:chExt cx="4770120" cy="2858135"/>
          </a:xfrm>
        </p:grpSpPr>
        <p:sp>
          <p:nvSpPr>
            <p:cNvPr id="13" name="object 13" descr=""/>
            <p:cNvSpPr/>
            <p:nvPr/>
          </p:nvSpPr>
          <p:spPr>
            <a:xfrm>
              <a:off x="429599" y="2215579"/>
              <a:ext cx="4770120" cy="2656840"/>
            </a:xfrm>
            <a:custGeom>
              <a:avLst/>
              <a:gdLst/>
              <a:ahLst/>
              <a:cxnLst/>
              <a:rect l="l" t="t" r="r" b="b"/>
              <a:pathLst>
                <a:path w="4770120" h="2656840">
                  <a:moveTo>
                    <a:pt x="4653605" y="2656799"/>
                  </a:moveTo>
                  <a:lnTo>
                    <a:pt x="116394" y="2656799"/>
                  </a:lnTo>
                  <a:lnTo>
                    <a:pt x="71088" y="2647653"/>
                  </a:lnTo>
                  <a:lnTo>
                    <a:pt x="34091" y="2622708"/>
                  </a:lnTo>
                  <a:lnTo>
                    <a:pt x="9146" y="2585711"/>
                  </a:lnTo>
                  <a:lnTo>
                    <a:pt x="0" y="2540405"/>
                  </a:lnTo>
                  <a:lnTo>
                    <a:pt x="0" y="116394"/>
                  </a:lnTo>
                  <a:lnTo>
                    <a:pt x="9146" y="71088"/>
                  </a:lnTo>
                  <a:lnTo>
                    <a:pt x="34091" y="34091"/>
                  </a:lnTo>
                  <a:lnTo>
                    <a:pt x="71088" y="9146"/>
                  </a:lnTo>
                  <a:lnTo>
                    <a:pt x="116394" y="0"/>
                  </a:lnTo>
                  <a:lnTo>
                    <a:pt x="4653605" y="0"/>
                  </a:lnTo>
                  <a:lnTo>
                    <a:pt x="4698147" y="8860"/>
                  </a:lnTo>
                  <a:lnTo>
                    <a:pt x="4735908" y="34091"/>
                  </a:lnTo>
                  <a:lnTo>
                    <a:pt x="4761139" y="71852"/>
                  </a:lnTo>
                  <a:lnTo>
                    <a:pt x="4769999" y="116394"/>
                  </a:lnTo>
                  <a:lnTo>
                    <a:pt x="4769999" y="2540405"/>
                  </a:lnTo>
                  <a:lnTo>
                    <a:pt x="4760853" y="2585711"/>
                  </a:lnTo>
                  <a:lnTo>
                    <a:pt x="4735908" y="2622708"/>
                  </a:lnTo>
                  <a:lnTo>
                    <a:pt x="4698911" y="2647653"/>
                  </a:lnTo>
                  <a:lnTo>
                    <a:pt x="4653605" y="265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977" y="2161119"/>
              <a:ext cx="3563490" cy="2857514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64204" y="3806579"/>
              <a:ext cx="4277360" cy="741680"/>
            </a:xfrm>
            <a:custGeom>
              <a:avLst/>
              <a:gdLst/>
              <a:ahLst/>
              <a:cxnLst/>
              <a:rect l="l" t="t" r="r" b="b"/>
              <a:pathLst>
                <a:path w="4277360" h="741679">
                  <a:moveTo>
                    <a:pt x="3906449" y="741299"/>
                  </a:moveTo>
                  <a:lnTo>
                    <a:pt x="370649" y="741299"/>
                  </a:lnTo>
                  <a:lnTo>
                    <a:pt x="324156" y="738412"/>
                  </a:lnTo>
                  <a:lnTo>
                    <a:pt x="279386" y="729979"/>
                  </a:lnTo>
                  <a:lnTo>
                    <a:pt x="236686" y="716351"/>
                  </a:lnTo>
                  <a:lnTo>
                    <a:pt x="196405" y="697872"/>
                  </a:lnTo>
                  <a:lnTo>
                    <a:pt x="158889" y="674891"/>
                  </a:lnTo>
                  <a:lnTo>
                    <a:pt x="124486" y="647756"/>
                  </a:lnTo>
                  <a:lnTo>
                    <a:pt x="93543" y="616813"/>
                  </a:lnTo>
                  <a:lnTo>
                    <a:pt x="66408" y="582410"/>
                  </a:lnTo>
                  <a:lnTo>
                    <a:pt x="43427" y="544894"/>
                  </a:lnTo>
                  <a:lnTo>
                    <a:pt x="24948" y="504613"/>
                  </a:lnTo>
                  <a:lnTo>
                    <a:pt x="11319" y="461913"/>
                  </a:lnTo>
                  <a:lnTo>
                    <a:pt x="2887" y="417143"/>
                  </a:lnTo>
                  <a:lnTo>
                    <a:pt x="0" y="370649"/>
                  </a:lnTo>
                  <a:lnTo>
                    <a:pt x="2887" y="324156"/>
                  </a:lnTo>
                  <a:lnTo>
                    <a:pt x="11319" y="279386"/>
                  </a:lnTo>
                  <a:lnTo>
                    <a:pt x="24948" y="236686"/>
                  </a:lnTo>
                  <a:lnTo>
                    <a:pt x="43427" y="196405"/>
                  </a:lnTo>
                  <a:lnTo>
                    <a:pt x="66408" y="158889"/>
                  </a:lnTo>
                  <a:lnTo>
                    <a:pt x="93543" y="124486"/>
                  </a:lnTo>
                  <a:lnTo>
                    <a:pt x="124486" y="93543"/>
                  </a:lnTo>
                  <a:lnTo>
                    <a:pt x="158889" y="66408"/>
                  </a:lnTo>
                  <a:lnTo>
                    <a:pt x="196405" y="43427"/>
                  </a:lnTo>
                  <a:lnTo>
                    <a:pt x="236686" y="24948"/>
                  </a:lnTo>
                  <a:lnTo>
                    <a:pt x="279386" y="11319"/>
                  </a:lnTo>
                  <a:lnTo>
                    <a:pt x="324156" y="2887"/>
                  </a:lnTo>
                  <a:lnTo>
                    <a:pt x="370649" y="0"/>
                  </a:lnTo>
                  <a:lnTo>
                    <a:pt x="3906449" y="0"/>
                  </a:lnTo>
                  <a:lnTo>
                    <a:pt x="3955169" y="3214"/>
                  </a:lnTo>
                  <a:lnTo>
                    <a:pt x="4002642" y="12698"/>
                  </a:lnTo>
                  <a:lnTo>
                    <a:pt x="4048291" y="28214"/>
                  </a:lnTo>
                  <a:lnTo>
                    <a:pt x="4091541" y="49522"/>
                  </a:lnTo>
                  <a:lnTo>
                    <a:pt x="4131816" y="76383"/>
                  </a:lnTo>
                  <a:lnTo>
                    <a:pt x="4168539" y="108560"/>
                  </a:lnTo>
                  <a:lnTo>
                    <a:pt x="4200716" y="145284"/>
                  </a:lnTo>
                  <a:lnTo>
                    <a:pt x="4227577" y="185558"/>
                  </a:lnTo>
                  <a:lnTo>
                    <a:pt x="4248885" y="228808"/>
                  </a:lnTo>
                  <a:lnTo>
                    <a:pt x="4264401" y="274457"/>
                  </a:lnTo>
                  <a:lnTo>
                    <a:pt x="4273885" y="321930"/>
                  </a:lnTo>
                  <a:lnTo>
                    <a:pt x="4277099" y="370649"/>
                  </a:lnTo>
                  <a:lnTo>
                    <a:pt x="4274212" y="417143"/>
                  </a:lnTo>
                  <a:lnTo>
                    <a:pt x="4265779" y="461913"/>
                  </a:lnTo>
                  <a:lnTo>
                    <a:pt x="4252151" y="504613"/>
                  </a:lnTo>
                  <a:lnTo>
                    <a:pt x="4233672" y="544894"/>
                  </a:lnTo>
                  <a:lnTo>
                    <a:pt x="4210691" y="582410"/>
                  </a:lnTo>
                  <a:lnTo>
                    <a:pt x="4183556" y="616813"/>
                  </a:lnTo>
                  <a:lnTo>
                    <a:pt x="4152613" y="647756"/>
                  </a:lnTo>
                  <a:lnTo>
                    <a:pt x="4118210" y="674891"/>
                  </a:lnTo>
                  <a:lnTo>
                    <a:pt x="4080694" y="697872"/>
                  </a:lnTo>
                  <a:lnTo>
                    <a:pt x="4040413" y="716351"/>
                  </a:lnTo>
                  <a:lnTo>
                    <a:pt x="3997713" y="729979"/>
                  </a:lnTo>
                  <a:lnTo>
                    <a:pt x="3952943" y="738412"/>
                  </a:lnTo>
                  <a:lnTo>
                    <a:pt x="3906449" y="7412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147290" y="3969456"/>
            <a:ext cx="3243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2400" spc="275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ク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24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ョップ</a:t>
            </a:r>
            <a:endParaRPr sz="2400">
              <a:latin typeface="ＭＳ Ｐゴシック"/>
              <a:cs typeface="ＭＳ Ｐゴシック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5403494" y="317923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99" y="609599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8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799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8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799" y="0"/>
                </a:lnTo>
                <a:lnTo>
                  <a:pt x="352768" y="3797"/>
                </a:lnTo>
                <a:lnTo>
                  <a:pt x="399124" y="14961"/>
                </a:lnTo>
                <a:lnTo>
                  <a:pt x="443048" y="33155"/>
                </a:lnTo>
                <a:lnTo>
                  <a:pt x="483721" y="58039"/>
                </a:lnTo>
                <a:lnTo>
                  <a:pt x="520326" y="89273"/>
                </a:lnTo>
                <a:lnTo>
                  <a:pt x="551560" y="125877"/>
                </a:lnTo>
                <a:lnTo>
                  <a:pt x="576443" y="166551"/>
                </a:lnTo>
                <a:lnTo>
                  <a:pt x="594637" y="210475"/>
                </a:lnTo>
                <a:lnTo>
                  <a:pt x="605802" y="256831"/>
                </a:lnTo>
                <a:lnTo>
                  <a:pt x="609599" y="304799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799" y="6095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5459557" y="3128926"/>
            <a:ext cx="4826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b="1">
                <a:solidFill>
                  <a:srgbClr val="0F59B3"/>
                </a:solidFill>
                <a:latin typeface="ＭＳ Ｐゴシック"/>
                <a:cs typeface="ＭＳ Ｐゴシック"/>
              </a:rPr>
              <a:t>＝</a:t>
            </a:r>
            <a:endParaRPr sz="3600">
              <a:latin typeface="ＭＳ Ｐゴシック"/>
              <a:cs typeface="ＭＳ Ｐゴシック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6228286" y="2215577"/>
            <a:ext cx="2576830" cy="2656840"/>
          </a:xfrm>
          <a:custGeom>
            <a:avLst/>
            <a:gdLst/>
            <a:ahLst/>
            <a:cxnLst/>
            <a:rect l="l" t="t" r="r" b="b"/>
            <a:pathLst>
              <a:path w="2576829" h="2656840">
                <a:moveTo>
                  <a:pt x="2463814" y="2656799"/>
                </a:moveTo>
                <a:lnTo>
                  <a:pt x="112885" y="2656799"/>
                </a:lnTo>
                <a:lnTo>
                  <a:pt x="68945" y="2647928"/>
                </a:lnTo>
                <a:lnTo>
                  <a:pt x="33063" y="2623736"/>
                </a:lnTo>
                <a:lnTo>
                  <a:pt x="8871" y="2587854"/>
                </a:lnTo>
                <a:lnTo>
                  <a:pt x="0" y="2543914"/>
                </a:lnTo>
                <a:lnTo>
                  <a:pt x="0" y="112885"/>
                </a:lnTo>
                <a:lnTo>
                  <a:pt x="8871" y="68945"/>
                </a:lnTo>
                <a:lnTo>
                  <a:pt x="33063" y="33063"/>
                </a:lnTo>
                <a:lnTo>
                  <a:pt x="68945" y="8871"/>
                </a:lnTo>
                <a:lnTo>
                  <a:pt x="112885" y="0"/>
                </a:lnTo>
                <a:lnTo>
                  <a:pt x="2463814" y="0"/>
                </a:lnTo>
                <a:lnTo>
                  <a:pt x="2507014" y="8592"/>
                </a:lnTo>
                <a:lnTo>
                  <a:pt x="2543636" y="33063"/>
                </a:lnTo>
                <a:lnTo>
                  <a:pt x="2568106" y="69685"/>
                </a:lnTo>
                <a:lnTo>
                  <a:pt x="2576699" y="112885"/>
                </a:lnTo>
                <a:lnTo>
                  <a:pt x="2576699" y="2543914"/>
                </a:lnTo>
                <a:lnTo>
                  <a:pt x="2567828" y="2587854"/>
                </a:lnTo>
                <a:lnTo>
                  <a:pt x="2543636" y="2623736"/>
                </a:lnTo>
                <a:lnTo>
                  <a:pt x="2507754" y="2647928"/>
                </a:lnTo>
                <a:lnTo>
                  <a:pt x="2463814" y="26567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6770822" y="2421931"/>
            <a:ext cx="14478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動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画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研</a:t>
            </a:r>
            <a:r>
              <a:rPr dirty="0" sz="2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修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537389" y="2215576"/>
            <a:ext cx="5081905" cy="2656840"/>
            <a:chOff x="6537389" y="2215576"/>
            <a:chExt cx="5081905" cy="2656840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389" y="2988574"/>
              <a:ext cx="1958473" cy="184548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042475" y="2215576"/>
              <a:ext cx="2576830" cy="2656840"/>
            </a:xfrm>
            <a:custGeom>
              <a:avLst/>
              <a:gdLst/>
              <a:ahLst/>
              <a:cxnLst/>
              <a:rect l="l" t="t" r="r" b="b"/>
              <a:pathLst>
                <a:path w="2576829" h="2656840">
                  <a:moveTo>
                    <a:pt x="2463814" y="2656799"/>
                  </a:moveTo>
                  <a:lnTo>
                    <a:pt x="112885" y="2656799"/>
                  </a:lnTo>
                  <a:lnTo>
                    <a:pt x="68945" y="2647928"/>
                  </a:lnTo>
                  <a:lnTo>
                    <a:pt x="33063" y="2623736"/>
                  </a:lnTo>
                  <a:lnTo>
                    <a:pt x="8871" y="2587854"/>
                  </a:lnTo>
                  <a:lnTo>
                    <a:pt x="0" y="2543914"/>
                  </a:lnTo>
                  <a:lnTo>
                    <a:pt x="0" y="112885"/>
                  </a:lnTo>
                  <a:lnTo>
                    <a:pt x="8871" y="68945"/>
                  </a:lnTo>
                  <a:lnTo>
                    <a:pt x="33063" y="33063"/>
                  </a:lnTo>
                  <a:lnTo>
                    <a:pt x="68945" y="8871"/>
                  </a:lnTo>
                  <a:lnTo>
                    <a:pt x="112885" y="0"/>
                  </a:lnTo>
                  <a:lnTo>
                    <a:pt x="2463814" y="0"/>
                  </a:lnTo>
                  <a:lnTo>
                    <a:pt x="2507014" y="8592"/>
                  </a:lnTo>
                  <a:lnTo>
                    <a:pt x="2543636" y="33063"/>
                  </a:lnTo>
                  <a:lnTo>
                    <a:pt x="2568107" y="69685"/>
                  </a:lnTo>
                  <a:lnTo>
                    <a:pt x="2576699" y="112885"/>
                  </a:lnTo>
                  <a:lnTo>
                    <a:pt x="2576699" y="2543914"/>
                  </a:lnTo>
                  <a:lnTo>
                    <a:pt x="2567829" y="2587854"/>
                  </a:lnTo>
                  <a:lnTo>
                    <a:pt x="2543636" y="2623736"/>
                  </a:lnTo>
                  <a:lnTo>
                    <a:pt x="2507755" y="2647928"/>
                  </a:lnTo>
                  <a:lnTo>
                    <a:pt x="2463814" y="265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9316367" y="2425392"/>
            <a:ext cx="195643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ワ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ク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シ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ョップ</a:t>
            </a:r>
            <a:endParaRPr sz="2600">
              <a:latin typeface="ＭＳ Ｐゴシック"/>
              <a:cs typeface="ＭＳ Ｐゴシック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76740" y="2983177"/>
            <a:ext cx="1924918" cy="1850882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11792539" y="6065431"/>
            <a:ext cx="194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888888"/>
                </a:solidFill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72749" y="606448"/>
            <a:ext cx="425132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動</a:t>
            </a:r>
            <a:r>
              <a:rPr dirty="0" sz="2800" spc="-35" b="1">
                <a:latin typeface="ＭＳ Ｐゴシック"/>
                <a:cs typeface="ＭＳ Ｐゴシック"/>
              </a:rPr>
              <a:t>画</a:t>
            </a:r>
            <a:r>
              <a:rPr dirty="0" sz="2800" spc="-35" b="1">
                <a:latin typeface="ＭＳ Ｐゴシック"/>
                <a:cs typeface="ＭＳ Ｐゴシック"/>
              </a:rPr>
              <a:t>で</a:t>
            </a:r>
            <a:r>
              <a:rPr dirty="0" sz="2800" spc="-35" b="1">
                <a:latin typeface="ＭＳ Ｐゴシック"/>
                <a:cs typeface="ＭＳ Ｐゴシック"/>
              </a:rPr>
              <a:t>事</a:t>
            </a:r>
            <a:r>
              <a:rPr dirty="0" sz="2800" spc="-35" b="1">
                <a:latin typeface="ＭＳ Ｐゴシック"/>
                <a:cs typeface="ＭＳ Ｐゴシック"/>
              </a:rPr>
              <a:t>前</a:t>
            </a:r>
            <a:r>
              <a:rPr dirty="0" sz="2800" spc="484" b="1">
                <a:latin typeface="ＭＳ Ｐゴシック"/>
                <a:cs typeface="ＭＳ Ｐゴシック"/>
              </a:rPr>
              <a:t>に</a:t>
            </a:r>
            <a:r>
              <a:rPr dirty="0" sz="2800" spc="-10" b="1">
                <a:latin typeface="Arial"/>
                <a:cs typeface="Arial"/>
              </a:rPr>
              <a:t>AI</a:t>
            </a:r>
            <a:r>
              <a:rPr dirty="0" sz="2800" spc="-35" b="1">
                <a:latin typeface="ＭＳ Ｐゴシック"/>
                <a:cs typeface="ＭＳ Ｐゴシック"/>
              </a:rPr>
              <a:t>知</a:t>
            </a:r>
            <a:r>
              <a:rPr dirty="0" sz="2800" spc="-35" b="1">
                <a:latin typeface="ＭＳ Ｐゴシック"/>
                <a:cs typeface="ＭＳ Ｐゴシック"/>
              </a:rPr>
              <a:t>識</a:t>
            </a:r>
            <a:r>
              <a:rPr dirty="0" sz="2800" spc="-35" b="1">
                <a:latin typeface="ＭＳ Ｐゴシック"/>
                <a:cs typeface="ＭＳ Ｐゴシック"/>
              </a:rPr>
              <a:t>を</a:t>
            </a:r>
            <a:r>
              <a:rPr dirty="0" sz="2800" spc="-35" b="1">
                <a:latin typeface="ＭＳ Ｐゴシック"/>
                <a:cs typeface="ＭＳ Ｐゴシック"/>
              </a:rPr>
              <a:t>学</a:t>
            </a:r>
            <a:r>
              <a:rPr dirty="0" sz="2800" spc="-50" b="1">
                <a:latin typeface="ＭＳ Ｐゴシック"/>
                <a:cs typeface="ＭＳ Ｐゴシック"/>
              </a:rPr>
              <a:t>習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45936" y="1416483"/>
            <a:ext cx="11334115" cy="4506595"/>
            <a:chOff x="445936" y="1416483"/>
            <a:chExt cx="11334115" cy="4506595"/>
          </a:xfrm>
        </p:grpSpPr>
        <p:sp>
          <p:nvSpPr>
            <p:cNvPr id="9" name="object 9" descr=""/>
            <p:cNvSpPr/>
            <p:nvPr/>
          </p:nvSpPr>
          <p:spPr>
            <a:xfrm>
              <a:off x="499723" y="2464785"/>
              <a:ext cx="11280140" cy="3293110"/>
            </a:xfrm>
            <a:custGeom>
              <a:avLst/>
              <a:gdLst/>
              <a:ahLst/>
              <a:cxnLst/>
              <a:rect l="l" t="t" r="r" b="b"/>
              <a:pathLst>
                <a:path w="11280140" h="3293110">
                  <a:moveTo>
                    <a:pt x="11135742" y="3292799"/>
                  </a:moveTo>
                  <a:lnTo>
                    <a:pt x="144257" y="3292799"/>
                  </a:lnTo>
                  <a:lnTo>
                    <a:pt x="98661" y="3285445"/>
                  </a:lnTo>
                  <a:lnTo>
                    <a:pt x="59060" y="3264966"/>
                  </a:lnTo>
                  <a:lnTo>
                    <a:pt x="27833" y="3233738"/>
                  </a:lnTo>
                  <a:lnTo>
                    <a:pt x="7354" y="3194138"/>
                  </a:lnTo>
                  <a:lnTo>
                    <a:pt x="0" y="3148542"/>
                  </a:lnTo>
                  <a:lnTo>
                    <a:pt x="0" y="144257"/>
                  </a:lnTo>
                  <a:lnTo>
                    <a:pt x="7354" y="98660"/>
                  </a:lnTo>
                  <a:lnTo>
                    <a:pt x="27833" y="59060"/>
                  </a:lnTo>
                  <a:lnTo>
                    <a:pt x="59060" y="27833"/>
                  </a:lnTo>
                  <a:lnTo>
                    <a:pt x="98661" y="7354"/>
                  </a:lnTo>
                  <a:lnTo>
                    <a:pt x="144257" y="0"/>
                  </a:lnTo>
                  <a:lnTo>
                    <a:pt x="11135742" y="0"/>
                  </a:lnTo>
                  <a:lnTo>
                    <a:pt x="11190947" y="10980"/>
                  </a:lnTo>
                  <a:lnTo>
                    <a:pt x="11237747" y="42251"/>
                  </a:lnTo>
                  <a:lnTo>
                    <a:pt x="11269019" y="89052"/>
                  </a:lnTo>
                  <a:lnTo>
                    <a:pt x="11280000" y="144257"/>
                  </a:lnTo>
                  <a:lnTo>
                    <a:pt x="11280000" y="3148542"/>
                  </a:lnTo>
                  <a:lnTo>
                    <a:pt x="11272645" y="3194138"/>
                  </a:lnTo>
                  <a:lnTo>
                    <a:pt x="11252166" y="3233738"/>
                  </a:lnTo>
                  <a:lnTo>
                    <a:pt x="11220939" y="3264966"/>
                  </a:lnTo>
                  <a:lnTo>
                    <a:pt x="11181338" y="3285445"/>
                  </a:lnTo>
                  <a:lnTo>
                    <a:pt x="11135742" y="3292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320" y="2381656"/>
              <a:ext cx="3758049" cy="354123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77650" y="2268379"/>
              <a:ext cx="5878278" cy="358247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152250" y="2242978"/>
              <a:ext cx="5929630" cy="3633470"/>
            </a:xfrm>
            <a:custGeom>
              <a:avLst/>
              <a:gdLst/>
              <a:ahLst/>
              <a:cxnLst/>
              <a:rect l="l" t="t" r="r" b="b"/>
              <a:pathLst>
                <a:path w="5929630" h="3633470">
                  <a:moveTo>
                    <a:pt x="0" y="0"/>
                  </a:moveTo>
                  <a:lnTo>
                    <a:pt x="5929078" y="0"/>
                  </a:lnTo>
                  <a:lnTo>
                    <a:pt x="5929078" y="3633270"/>
                  </a:lnTo>
                  <a:lnTo>
                    <a:pt x="0" y="3633270"/>
                  </a:lnTo>
                  <a:lnTo>
                    <a:pt x="0" y="0"/>
                  </a:lnTo>
                  <a:close/>
                </a:path>
              </a:pathLst>
            </a:custGeom>
            <a:ln w="50799">
              <a:solidFill>
                <a:srgbClr val="EBF4F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299776" y="4470525"/>
              <a:ext cx="3333750" cy="741680"/>
            </a:xfrm>
            <a:custGeom>
              <a:avLst/>
              <a:gdLst/>
              <a:ahLst/>
              <a:cxnLst/>
              <a:rect l="l" t="t" r="r" b="b"/>
              <a:pathLst>
                <a:path w="3333750" h="741679">
                  <a:moveTo>
                    <a:pt x="2962950" y="741299"/>
                  </a:moveTo>
                  <a:lnTo>
                    <a:pt x="370650" y="741299"/>
                  </a:lnTo>
                  <a:lnTo>
                    <a:pt x="324156" y="738412"/>
                  </a:lnTo>
                  <a:lnTo>
                    <a:pt x="279386" y="729979"/>
                  </a:lnTo>
                  <a:lnTo>
                    <a:pt x="236686" y="716351"/>
                  </a:lnTo>
                  <a:lnTo>
                    <a:pt x="196405" y="697872"/>
                  </a:lnTo>
                  <a:lnTo>
                    <a:pt x="158889" y="674891"/>
                  </a:lnTo>
                  <a:lnTo>
                    <a:pt x="124486" y="647756"/>
                  </a:lnTo>
                  <a:lnTo>
                    <a:pt x="93543" y="616813"/>
                  </a:lnTo>
                  <a:lnTo>
                    <a:pt x="66408" y="582410"/>
                  </a:lnTo>
                  <a:lnTo>
                    <a:pt x="43427" y="544894"/>
                  </a:lnTo>
                  <a:lnTo>
                    <a:pt x="24948" y="504613"/>
                  </a:lnTo>
                  <a:lnTo>
                    <a:pt x="11319" y="461913"/>
                  </a:lnTo>
                  <a:lnTo>
                    <a:pt x="2887" y="417143"/>
                  </a:lnTo>
                  <a:lnTo>
                    <a:pt x="0" y="370649"/>
                  </a:lnTo>
                  <a:lnTo>
                    <a:pt x="2887" y="324156"/>
                  </a:lnTo>
                  <a:lnTo>
                    <a:pt x="11319" y="279386"/>
                  </a:lnTo>
                  <a:lnTo>
                    <a:pt x="24948" y="236686"/>
                  </a:lnTo>
                  <a:lnTo>
                    <a:pt x="43427" y="196405"/>
                  </a:lnTo>
                  <a:lnTo>
                    <a:pt x="66408" y="158889"/>
                  </a:lnTo>
                  <a:lnTo>
                    <a:pt x="93543" y="124486"/>
                  </a:lnTo>
                  <a:lnTo>
                    <a:pt x="124486" y="93543"/>
                  </a:lnTo>
                  <a:lnTo>
                    <a:pt x="158889" y="66408"/>
                  </a:lnTo>
                  <a:lnTo>
                    <a:pt x="196405" y="43427"/>
                  </a:lnTo>
                  <a:lnTo>
                    <a:pt x="236686" y="24948"/>
                  </a:lnTo>
                  <a:lnTo>
                    <a:pt x="279386" y="11319"/>
                  </a:lnTo>
                  <a:lnTo>
                    <a:pt x="324156" y="2887"/>
                  </a:lnTo>
                  <a:lnTo>
                    <a:pt x="370650" y="0"/>
                  </a:lnTo>
                  <a:lnTo>
                    <a:pt x="2962950" y="0"/>
                  </a:lnTo>
                  <a:lnTo>
                    <a:pt x="3011669" y="3214"/>
                  </a:lnTo>
                  <a:lnTo>
                    <a:pt x="3059142" y="12698"/>
                  </a:lnTo>
                  <a:lnTo>
                    <a:pt x="3104791" y="28214"/>
                  </a:lnTo>
                  <a:lnTo>
                    <a:pt x="3148041" y="49521"/>
                  </a:lnTo>
                  <a:lnTo>
                    <a:pt x="3188316" y="76383"/>
                  </a:lnTo>
                  <a:lnTo>
                    <a:pt x="3225039" y="108560"/>
                  </a:lnTo>
                  <a:lnTo>
                    <a:pt x="3257216" y="145283"/>
                  </a:lnTo>
                  <a:lnTo>
                    <a:pt x="3284078" y="185558"/>
                  </a:lnTo>
                  <a:lnTo>
                    <a:pt x="3305386" y="228808"/>
                  </a:lnTo>
                  <a:lnTo>
                    <a:pt x="3320901" y="274457"/>
                  </a:lnTo>
                  <a:lnTo>
                    <a:pt x="3330385" y="321930"/>
                  </a:lnTo>
                  <a:lnTo>
                    <a:pt x="3333600" y="370649"/>
                  </a:lnTo>
                  <a:lnTo>
                    <a:pt x="3330712" y="417143"/>
                  </a:lnTo>
                  <a:lnTo>
                    <a:pt x="3322280" y="461913"/>
                  </a:lnTo>
                  <a:lnTo>
                    <a:pt x="3308651" y="504613"/>
                  </a:lnTo>
                  <a:lnTo>
                    <a:pt x="3290172" y="544894"/>
                  </a:lnTo>
                  <a:lnTo>
                    <a:pt x="3267192" y="582410"/>
                  </a:lnTo>
                  <a:lnTo>
                    <a:pt x="3240056" y="616813"/>
                  </a:lnTo>
                  <a:lnTo>
                    <a:pt x="3209113" y="647756"/>
                  </a:lnTo>
                  <a:lnTo>
                    <a:pt x="3174710" y="674891"/>
                  </a:lnTo>
                  <a:lnTo>
                    <a:pt x="3137194" y="697872"/>
                  </a:lnTo>
                  <a:lnTo>
                    <a:pt x="3096913" y="716351"/>
                  </a:lnTo>
                  <a:lnTo>
                    <a:pt x="3054213" y="729979"/>
                  </a:lnTo>
                  <a:lnTo>
                    <a:pt x="3009443" y="738412"/>
                  </a:lnTo>
                  <a:lnTo>
                    <a:pt x="2962950" y="7412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936" y="1416483"/>
              <a:ext cx="11333699" cy="74129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2843820" y="1530593"/>
            <a:ext cx="65373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STEP2</a:t>
            </a:r>
            <a:r>
              <a:rPr dirty="0" sz="3000" spc="-10" b="1">
                <a:solidFill>
                  <a:srgbClr val="FFFFFF"/>
                </a:solidFill>
                <a:latin typeface="ＭＳ Ｐゴシック"/>
                <a:cs typeface="ＭＳ Ｐゴシック"/>
              </a:rPr>
              <a:t>：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コンテ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自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主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学</a:t>
            </a:r>
            <a:r>
              <a:rPr dirty="0" sz="3000" spc="150" b="1">
                <a:solidFill>
                  <a:srgbClr val="FFFFFF"/>
                </a:solidFill>
                <a:latin typeface="ＭＳ Ｐゴシック"/>
                <a:cs typeface="ＭＳ Ｐゴシック"/>
              </a:rPr>
              <a:t>習 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(LMS)</a:t>
            </a:r>
            <a:endParaRPr sz="3000">
              <a:latin typeface="Arial"/>
              <a:cs typeface="Arial"/>
            </a:endParaRPr>
          </a:p>
        </p:txBody>
      </p:sp>
      <p:sp>
        <p:nvSpPr>
          <p:cNvPr id="16" name="object 16" descr=""/>
          <p:cNvSpPr/>
          <p:nvPr/>
        </p:nvSpPr>
        <p:spPr>
          <a:xfrm>
            <a:off x="593675" y="5949834"/>
            <a:ext cx="11280140" cy="655320"/>
          </a:xfrm>
          <a:custGeom>
            <a:avLst/>
            <a:gdLst/>
            <a:ahLst/>
            <a:cxnLst/>
            <a:rect l="l" t="t" r="r" b="b"/>
            <a:pathLst>
              <a:path w="11280140" h="655320">
                <a:moveTo>
                  <a:pt x="11251308" y="654899"/>
                </a:moveTo>
                <a:lnTo>
                  <a:pt x="28691" y="654899"/>
                </a:lnTo>
                <a:lnTo>
                  <a:pt x="17523" y="652644"/>
                </a:lnTo>
                <a:lnTo>
                  <a:pt x="8403" y="646496"/>
                </a:lnTo>
                <a:lnTo>
                  <a:pt x="2254" y="637376"/>
                </a:lnTo>
                <a:lnTo>
                  <a:pt x="0" y="626208"/>
                </a:lnTo>
                <a:lnTo>
                  <a:pt x="0" y="28690"/>
                </a:lnTo>
                <a:lnTo>
                  <a:pt x="2254" y="17523"/>
                </a:lnTo>
                <a:lnTo>
                  <a:pt x="8403" y="8403"/>
                </a:lnTo>
                <a:lnTo>
                  <a:pt x="17523" y="2254"/>
                </a:lnTo>
                <a:lnTo>
                  <a:pt x="28691" y="0"/>
                </a:lnTo>
                <a:lnTo>
                  <a:pt x="11258917" y="0"/>
                </a:lnTo>
                <a:lnTo>
                  <a:pt x="11266215" y="3022"/>
                </a:lnTo>
                <a:lnTo>
                  <a:pt x="11271596" y="8402"/>
                </a:lnTo>
                <a:lnTo>
                  <a:pt x="11276977" y="13783"/>
                </a:lnTo>
                <a:lnTo>
                  <a:pt x="11279999" y="21081"/>
                </a:lnTo>
                <a:lnTo>
                  <a:pt x="11279999" y="626208"/>
                </a:lnTo>
                <a:lnTo>
                  <a:pt x="11277745" y="637376"/>
                </a:lnTo>
                <a:lnTo>
                  <a:pt x="11271596" y="646496"/>
                </a:lnTo>
                <a:lnTo>
                  <a:pt x="11262476" y="652644"/>
                </a:lnTo>
                <a:lnTo>
                  <a:pt x="11251308" y="654899"/>
                </a:lnTo>
                <a:close/>
              </a:path>
            </a:pathLst>
          </a:custGeom>
          <a:solidFill>
            <a:srgbClr val="8C52FF">
              <a:alpha val="627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1765527" y="4576507"/>
            <a:ext cx="8660130" cy="191706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9255">
              <a:lnSpc>
                <a:spcPct val="100000"/>
              </a:lnSpc>
              <a:spcBef>
                <a:spcPts val="100"/>
              </a:spcBef>
            </a:pPr>
            <a:r>
              <a:rPr dirty="0" sz="31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1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1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31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endParaRPr sz="31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</a:pPr>
            <a:endParaRPr sz="31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LMS</a:t>
            </a:r>
            <a:r>
              <a:rPr dirty="0" sz="3000" spc="-10" b="1">
                <a:solidFill>
                  <a:srgbClr val="FFFFFF"/>
                </a:solidFill>
                <a:latin typeface="ＭＳ Ｐゴシック"/>
                <a:cs typeface="ＭＳ Ｐゴシック"/>
              </a:rPr>
              <a:t>（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学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ム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）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い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つ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ど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こ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受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講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可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18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4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68970" y="604138"/>
            <a:ext cx="3550285" cy="40957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896870" algn="l"/>
              </a:tabLst>
            </a:pPr>
            <a:r>
              <a:rPr dirty="0" sz="2500"/>
              <a:t>株式会社</a:t>
            </a:r>
            <a:r>
              <a:rPr dirty="0" sz="2500" spc="-10"/>
              <a:t>デ</a:t>
            </a:r>
            <a:r>
              <a:rPr dirty="0" sz="2500" spc="-10"/>
              <a:t>ジ</a:t>
            </a:r>
            <a:r>
              <a:rPr dirty="0" sz="2500" spc="-10"/>
              <a:t>ラ</a:t>
            </a:r>
            <a:r>
              <a:rPr dirty="0" sz="2500" spc="-10"/>
              <a:t>イ</a:t>
            </a:r>
            <a:r>
              <a:rPr dirty="0" sz="2500" spc="-50"/>
              <a:t>ズ</a:t>
            </a:r>
            <a:r>
              <a:rPr dirty="0" sz="2500"/>
              <a:t>	概</a:t>
            </a:r>
            <a:r>
              <a:rPr dirty="0" sz="2500" spc="-50"/>
              <a:t>要</a:t>
            </a:r>
            <a:endParaRPr sz="2500"/>
          </a:p>
        </p:txBody>
      </p:sp>
      <p:sp>
        <p:nvSpPr>
          <p:cNvPr id="7" name="object 7" descr=""/>
          <p:cNvSpPr txBox="1"/>
          <p:nvPr/>
        </p:nvSpPr>
        <p:spPr>
          <a:xfrm>
            <a:off x="6852425" y="1430530"/>
            <a:ext cx="2085339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100"/>
              </a:spcBef>
              <a:buFont typeface="Arial"/>
              <a:buChar char="■"/>
              <a:tabLst>
                <a:tab pos="236854" algn="l"/>
              </a:tabLst>
            </a:pPr>
            <a:r>
              <a:rPr dirty="0" sz="20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メ</a:t>
            </a:r>
            <a:r>
              <a:rPr dirty="0" sz="20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デ</a:t>
            </a:r>
            <a:r>
              <a:rPr dirty="0" sz="20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ィ</a:t>
            </a:r>
            <a:r>
              <a:rPr dirty="0" sz="20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ア</a:t>
            </a:r>
            <a:r>
              <a:rPr dirty="0" sz="20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掲</a:t>
            </a:r>
            <a:r>
              <a:rPr dirty="0" sz="20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載</a:t>
            </a:r>
            <a:r>
              <a:rPr dirty="0" sz="20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20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績</a:t>
            </a:r>
            <a:endParaRPr sz="2000">
              <a:latin typeface="ＭＳ Ｐゴシック"/>
              <a:cs typeface="ＭＳ Ｐゴシック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94408" y="4431468"/>
            <a:ext cx="3353715" cy="1886460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553758" y="1504223"/>
            <a:ext cx="1246505" cy="40068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86360" rIns="0" bIns="0" rtlCol="0" vert="horz">
            <a:spAutoFit/>
          </a:bodyPr>
          <a:lstStyle/>
          <a:p>
            <a:pPr marL="342900">
              <a:lnSpc>
                <a:spcPct val="100000"/>
              </a:lnSpc>
              <a:spcBef>
                <a:spcPts val="680"/>
              </a:spcBef>
            </a:pP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会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名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553758" y="1899523"/>
            <a:ext cx="5410200" cy="0"/>
          </a:xfrm>
          <a:custGeom>
            <a:avLst/>
            <a:gdLst/>
            <a:ahLst/>
            <a:cxnLst/>
            <a:rect l="l" t="t" r="r" b="b"/>
            <a:pathLst>
              <a:path w="5410200" h="0">
                <a:moveTo>
                  <a:pt x="0" y="0"/>
                </a:moveTo>
                <a:lnTo>
                  <a:pt x="5409599" y="0"/>
                </a:lnTo>
              </a:path>
            </a:pathLst>
          </a:custGeom>
          <a:ln w="9524">
            <a:solidFill>
              <a:srgbClr val="8C52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553758" y="2027322"/>
            <a:ext cx="1246505" cy="40068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86360" rIns="0" bIns="0" rtlCol="0" vert="horz">
            <a:spAutoFit/>
          </a:bodyPr>
          <a:lstStyle/>
          <a:p>
            <a:pPr algn="ctr" marR="9525">
              <a:lnSpc>
                <a:spcPct val="100000"/>
              </a:lnSpc>
              <a:spcBef>
                <a:spcPts val="680"/>
              </a:spcBef>
            </a:pP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住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所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913924" y="2109058"/>
            <a:ext cx="330454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東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京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都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港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区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海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岸</a:t>
            </a:r>
            <a:r>
              <a:rPr dirty="0" sz="1300" spc="-10" b="1">
                <a:solidFill>
                  <a:srgbClr val="434343"/>
                </a:solidFill>
                <a:latin typeface="ＭＳ Ｐゴシック"/>
                <a:cs typeface="ＭＳ Ｐゴシック"/>
              </a:rPr>
              <a:t>１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丁</a:t>
            </a:r>
            <a:r>
              <a:rPr dirty="0" sz="1300" spc="140" b="1">
                <a:solidFill>
                  <a:srgbClr val="434343"/>
                </a:solidFill>
                <a:latin typeface="ＭＳ Ｐゴシック"/>
                <a:cs typeface="ＭＳ Ｐゴシック"/>
              </a:rPr>
              <a:t>目</a:t>
            </a: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300" b="1">
                <a:solidFill>
                  <a:srgbClr val="434343"/>
                </a:solidFill>
                <a:latin typeface="ＭＳ Ｐゴシック"/>
                <a:cs typeface="ＭＳ Ｐゴシック"/>
              </a:rPr>
              <a:t>７</a:t>
            </a:r>
            <a:r>
              <a:rPr dirty="0" sz="1300" b="1">
                <a:solidFill>
                  <a:srgbClr val="434343"/>
                </a:solidFill>
                <a:latin typeface="Arial"/>
                <a:cs typeface="Arial"/>
              </a:rPr>
              <a:t>-</a:t>
            </a:r>
            <a:r>
              <a:rPr dirty="0" sz="1300" spc="35" b="1">
                <a:solidFill>
                  <a:srgbClr val="434343"/>
                </a:solidFill>
                <a:latin typeface="ＭＳ Ｐゴシック"/>
                <a:cs typeface="ＭＳ Ｐゴシック"/>
              </a:rPr>
              <a:t>１  </a:t>
            </a:r>
            <a:r>
              <a:rPr dirty="0" sz="1300" b="1">
                <a:solidFill>
                  <a:srgbClr val="434343"/>
                </a:solidFill>
                <a:latin typeface="Arial"/>
                <a:cs typeface="Arial"/>
              </a:rPr>
              <a:t>10F</a:t>
            </a:r>
            <a:r>
              <a:rPr dirty="0" sz="1300" spc="90" b="1">
                <a:solidFill>
                  <a:srgbClr val="434343"/>
                </a:solidFill>
                <a:latin typeface="Arial"/>
                <a:cs typeface="Arial"/>
              </a:rPr>
              <a:t>  </a:t>
            </a:r>
            <a:r>
              <a:rPr dirty="0" sz="1300" spc="-20" b="1">
                <a:solidFill>
                  <a:srgbClr val="434343"/>
                </a:solidFill>
                <a:latin typeface="Arial"/>
                <a:cs typeface="Arial"/>
              </a:rPr>
              <a:t>WeWork</a:t>
            </a:r>
            <a:r>
              <a:rPr dirty="0" sz="1300" spc="-50" b="1">
                <a:solidFill>
                  <a:srgbClr val="434343"/>
                </a:solidFill>
                <a:latin typeface="ＭＳ Ｐゴシック"/>
                <a:cs typeface="ＭＳ Ｐゴシック"/>
              </a:rPr>
              <a:t>内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53758" y="2550423"/>
            <a:ext cx="1246505" cy="40068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86360" rIns="0" bIns="0" rtlCol="0" vert="horz">
            <a:spAutoFit/>
          </a:bodyPr>
          <a:lstStyle/>
          <a:p>
            <a:pPr marL="156210">
              <a:lnSpc>
                <a:spcPct val="100000"/>
              </a:lnSpc>
              <a:spcBef>
                <a:spcPts val="680"/>
              </a:spcBef>
            </a:pP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表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取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締</a:t>
            </a:r>
            <a:r>
              <a:rPr dirty="0" sz="1400" spc="-60" b="1">
                <a:solidFill>
                  <a:srgbClr val="FFFFFF"/>
                </a:solidFill>
                <a:latin typeface="ＭＳ Ｐゴシック"/>
                <a:cs typeface="ＭＳ Ｐゴシック"/>
              </a:rPr>
              <a:t>役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913924" y="2632159"/>
            <a:ext cx="73596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茶</a:t>
            </a:r>
            <a:r>
              <a:rPr dirty="0" sz="1300" b="1">
                <a:solidFill>
                  <a:srgbClr val="434343"/>
                </a:solidFill>
                <a:latin typeface="ＭＳ Ｐゴシック"/>
                <a:cs typeface="ＭＳ Ｐゴシック"/>
              </a:rPr>
              <a:t>圓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 将</a:t>
            </a:r>
            <a:r>
              <a:rPr dirty="0" sz="1300" spc="-50" b="1">
                <a:solidFill>
                  <a:srgbClr val="434343"/>
                </a:solidFill>
                <a:latin typeface="ＭＳ Ｐゴシック"/>
                <a:cs typeface="ＭＳ Ｐゴシック"/>
              </a:rPr>
              <a:t>裕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53758" y="3073523"/>
            <a:ext cx="1246505" cy="40068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86360" rIns="0" bIns="0" rtlCol="0" vert="horz">
            <a:spAutoFit/>
          </a:bodyPr>
          <a:lstStyle/>
          <a:p>
            <a:pPr algn="ctr" marR="9525">
              <a:lnSpc>
                <a:spcPct val="100000"/>
              </a:lnSpc>
              <a:spcBef>
                <a:spcPts val="680"/>
              </a:spcBef>
            </a:pP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設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立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913924" y="3155258"/>
            <a:ext cx="90868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2023</a:t>
            </a:r>
            <a:r>
              <a:rPr dirty="0" sz="1300" spc="-10" b="1">
                <a:solidFill>
                  <a:srgbClr val="434343"/>
                </a:solidFill>
                <a:latin typeface="ＭＳ Ｐゴシック"/>
                <a:cs typeface="ＭＳ Ｐゴシック"/>
              </a:rPr>
              <a:t>年</a:t>
            </a: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07</a:t>
            </a:r>
            <a:r>
              <a:rPr dirty="0" sz="1300" spc="-50" b="1">
                <a:solidFill>
                  <a:srgbClr val="434343"/>
                </a:solidFill>
                <a:latin typeface="ＭＳ Ｐゴシック"/>
                <a:cs typeface="ＭＳ Ｐゴシック"/>
              </a:rPr>
              <a:t>月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53758" y="3610276"/>
            <a:ext cx="1246505" cy="40068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86360" rIns="0" bIns="0" rtlCol="0" vert="horz">
            <a:spAutoFit/>
          </a:bodyPr>
          <a:lstStyle/>
          <a:p>
            <a:pPr marL="249554">
              <a:lnSpc>
                <a:spcPct val="100000"/>
              </a:lnSpc>
              <a:spcBef>
                <a:spcPts val="680"/>
              </a:spcBef>
            </a:pP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事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内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容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913924" y="3692011"/>
            <a:ext cx="370903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ツ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ー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ル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販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売</a:t>
            </a:r>
            <a:r>
              <a:rPr dirty="0" sz="1300" spc="95" b="1">
                <a:solidFill>
                  <a:srgbClr val="434343"/>
                </a:solidFill>
                <a:latin typeface="ＭＳ Ｐゴシック"/>
                <a:cs typeface="ＭＳ Ｐゴシック"/>
              </a:rPr>
              <a:t>・</a:t>
            </a: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デ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ジ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タ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ル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人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材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育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成</a:t>
            </a:r>
            <a:r>
              <a:rPr dirty="0" sz="1300" spc="145" b="1">
                <a:solidFill>
                  <a:srgbClr val="434343"/>
                </a:solidFill>
                <a:latin typeface="ＭＳ Ｐゴシック"/>
                <a:cs typeface="ＭＳ Ｐゴシック"/>
              </a:rPr>
              <a:t>・</a:t>
            </a:r>
            <a:r>
              <a:rPr dirty="0" sz="1300" spc="-10" b="1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シ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ス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テ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ム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開</a:t>
            </a:r>
            <a:r>
              <a:rPr dirty="0" sz="1300" spc="-50" b="1">
                <a:solidFill>
                  <a:srgbClr val="434343"/>
                </a:solidFill>
                <a:latin typeface="ＭＳ Ｐゴシック"/>
                <a:cs typeface="ＭＳ Ｐゴシック"/>
              </a:rPr>
              <a:t>発</a:t>
            </a:r>
            <a:endParaRPr sz="1300">
              <a:latin typeface="ＭＳ Ｐゴシック"/>
              <a:cs typeface="ＭＳ Ｐゴシック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429137" y="2422757"/>
            <a:ext cx="11271885" cy="3965575"/>
            <a:chOff x="429137" y="2422757"/>
            <a:chExt cx="11271885" cy="3965575"/>
          </a:xfrm>
        </p:grpSpPr>
        <p:sp>
          <p:nvSpPr>
            <p:cNvPr id="20" name="object 20" descr=""/>
            <p:cNvSpPr/>
            <p:nvPr/>
          </p:nvSpPr>
          <p:spPr>
            <a:xfrm>
              <a:off x="553757" y="2427520"/>
              <a:ext cx="5410200" cy="1583055"/>
            </a:xfrm>
            <a:custGeom>
              <a:avLst/>
              <a:gdLst/>
              <a:ahLst/>
              <a:cxnLst/>
              <a:rect l="l" t="t" r="r" b="b"/>
              <a:pathLst>
                <a:path w="5410200" h="1583054">
                  <a:moveTo>
                    <a:pt x="0" y="1582952"/>
                  </a:moveTo>
                  <a:lnTo>
                    <a:pt x="5409599" y="1582952"/>
                  </a:lnTo>
                </a:path>
                <a:path w="5410200" h="1583054">
                  <a:moveTo>
                    <a:pt x="0" y="0"/>
                  </a:moveTo>
                  <a:lnTo>
                    <a:pt x="5409599" y="0"/>
                  </a:lnTo>
                </a:path>
                <a:path w="5410200" h="1583054">
                  <a:moveTo>
                    <a:pt x="0" y="523099"/>
                  </a:moveTo>
                  <a:lnTo>
                    <a:pt x="5409599" y="523099"/>
                  </a:lnTo>
                </a:path>
                <a:path w="5410200" h="1583054">
                  <a:moveTo>
                    <a:pt x="0" y="1046199"/>
                  </a:moveTo>
                  <a:lnTo>
                    <a:pt x="5409599" y="1046199"/>
                  </a:lnTo>
                </a:path>
              </a:pathLst>
            </a:custGeom>
            <a:ln w="952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2001" y="4459409"/>
              <a:ext cx="3428933" cy="192876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0560" y="4537456"/>
              <a:ext cx="3257429" cy="179868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137" y="4431479"/>
              <a:ext cx="3441353" cy="193575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290" y="4496379"/>
              <a:ext cx="3300242" cy="1812803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1227678" y="5259517"/>
              <a:ext cx="1743710" cy="422275"/>
            </a:xfrm>
            <a:custGeom>
              <a:avLst/>
              <a:gdLst/>
              <a:ahLst/>
              <a:cxnLst/>
              <a:rect l="l" t="t" r="r" b="b"/>
              <a:pathLst>
                <a:path w="1743710" h="422275">
                  <a:moveTo>
                    <a:pt x="1532549" y="422099"/>
                  </a:moveTo>
                  <a:lnTo>
                    <a:pt x="211049" y="422099"/>
                  </a:lnTo>
                  <a:lnTo>
                    <a:pt x="162658" y="416526"/>
                  </a:lnTo>
                  <a:lnTo>
                    <a:pt x="118235" y="400648"/>
                  </a:lnTo>
                  <a:lnTo>
                    <a:pt x="79048" y="375734"/>
                  </a:lnTo>
                  <a:lnTo>
                    <a:pt x="46365" y="343051"/>
                  </a:lnTo>
                  <a:lnTo>
                    <a:pt x="21451" y="303864"/>
                  </a:lnTo>
                  <a:lnTo>
                    <a:pt x="5573" y="259441"/>
                  </a:lnTo>
                  <a:lnTo>
                    <a:pt x="0" y="211049"/>
                  </a:lnTo>
                  <a:lnTo>
                    <a:pt x="5573" y="162658"/>
                  </a:lnTo>
                  <a:lnTo>
                    <a:pt x="21451" y="118235"/>
                  </a:lnTo>
                  <a:lnTo>
                    <a:pt x="46365" y="79048"/>
                  </a:lnTo>
                  <a:lnTo>
                    <a:pt x="79048" y="46365"/>
                  </a:lnTo>
                  <a:lnTo>
                    <a:pt x="118235" y="21451"/>
                  </a:lnTo>
                  <a:lnTo>
                    <a:pt x="162658" y="5573"/>
                  </a:lnTo>
                  <a:lnTo>
                    <a:pt x="211049" y="0"/>
                  </a:lnTo>
                  <a:lnTo>
                    <a:pt x="1532549" y="0"/>
                  </a:lnTo>
                  <a:lnTo>
                    <a:pt x="1573916" y="4092"/>
                  </a:lnTo>
                  <a:lnTo>
                    <a:pt x="1613315" y="16065"/>
                  </a:lnTo>
                  <a:lnTo>
                    <a:pt x="1649640" y="35458"/>
                  </a:lnTo>
                  <a:lnTo>
                    <a:pt x="1681784" y="61815"/>
                  </a:lnTo>
                  <a:lnTo>
                    <a:pt x="1708141" y="93959"/>
                  </a:lnTo>
                  <a:lnTo>
                    <a:pt x="1727534" y="130284"/>
                  </a:lnTo>
                  <a:lnTo>
                    <a:pt x="1739507" y="169683"/>
                  </a:lnTo>
                  <a:lnTo>
                    <a:pt x="1743599" y="211049"/>
                  </a:lnTo>
                  <a:lnTo>
                    <a:pt x="1738026" y="259441"/>
                  </a:lnTo>
                  <a:lnTo>
                    <a:pt x="1722148" y="303864"/>
                  </a:lnTo>
                  <a:lnTo>
                    <a:pt x="1697234" y="343051"/>
                  </a:lnTo>
                  <a:lnTo>
                    <a:pt x="1664551" y="375734"/>
                  </a:lnTo>
                  <a:lnTo>
                    <a:pt x="1625364" y="400648"/>
                  </a:lnTo>
                  <a:lnTo>
                    <a:pt x="1580941" y="416526"/>
                  </a:lnTo>
                  <a:lnTo>
                    <a:pt x="1532549" y="422099"/>
                  </a:lnTo>
                  <a:close/>
                </a:path>
              </a:pathLst>
            </a:custGeom>
            <a:solidFill>
              <a:srgbClr val="1F59A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572749" y="224755"/>
            <a:ext cx="1968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会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概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要</a:t>
            </a:r>
            <a:r>
              <a:rPr dirty="0" sz="1800" spc="-10" b="1">
                <a:solidFill>
                  <a:srgbClr val="8C52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紹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介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913924" y="1585959"/>
            <a:ext cx="142113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株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式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会</a:t>
            </a:r>
            <a:r>
              <a:rPr dirty="0" sz="1300" spc="-20" b="1">
                <a:solidFill>
                  <a:srgbClr val="434343"/>
                </a:solidFill>
                <a:latin typeface="ＭＳ Ｐゴシック"/>
                <a:cs typeface="ＭＳ Ｐゴシック"/>
              </a:rPr>
              <a:t>社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デ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ジ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ラ</a:t>
            </a:r>
            <a:r>
              <a:rPr dirty="0" sz="1300" spc="-25" b="1">
                <a:solidFill>
                  <a:srgbClr val="434343"/>
                </a:solidFill>
                <a:latin typeface="ＭＳ Ｐゴシック"/>
                <a:cs typeface="ＭＳ Ｐゴシック"/>
              </a:rPr>
              <a:t>イ</a:t>
            </a:r>
            <a:r>
              <a:rPr dirty="0" sz="1300" spc="-50" b="1">
                <a:solidFill>
                  <a:srgbClr val="434343"/>
                </a:solidFill>
                <a:latin typeface="ＭＳ Ｐゴシック"/>
                <a:cs typeface="ＭＳ Ｐゴシック"/>
              </a:rPr>
              <a:t>ズ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389965" y="5344075"/>
            <a:ext cx="13589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400" spc="-10" b="1">
                <a:solidFill>
                  <a:srgbClr val="FFFF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400" spc="-20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5224200" y="5270026"/>
            <a:ext cx="1743710" cy="422275"/>
          </a:xfrm>
          <a:custGeom>
            <a:avLst/>
            <a:gdLst/>
            <a:ahLst/>
            <a:cxnLst/>
            <a:rect l="l" t="t" r="r" b="b"/>
            <a:pathLst>
              <a:path w="1743709" h="422275">
                <a:moveTo>
                  <a:pt x="1532549" y="422099"/>
                </a:moveTo>
                <a:lnTo>
                  <a:pt x="211049" y="422099"/>
                </a:lnTo>
                <a:lnTo>
                  <a:pt x="162658" y="416525"/>
                </a:lnTo>
                <a:lnTo>
                  <a:pt x="118235" y="400648"/>
                </a:lnTo>
                <a:lnTo>
                  <a:pt x="79048" y="375734"/>
                </a:lnTo>
                <a:lnTo>
                  <a:pt x="46365" y="343050"/>
                </a:lnTo>
                <a:lnTo>
                  <a:pt x="21451" y="303864"/>
                </a:lnTo>
                <a:lnTo>
                  <a:pt x="5573" y="259441"/>
                </a:lnTo>
                <a:lnTo>
                  <a:pt x="0" y="211049"/>
                </a:lnTo>
                <a:lnTo>
                  <a:pt x="5573" y="162658"/>
                </a:lnTo>
                <a:lnTo>
                  <a:pt x="21451" y="118235"/>
                </a:lnTo>
                <a:lnTo>
                  <a:pt x="46365" y="79048"/>
                </a:lnTo>
                <a:lnTo>
                  <a:pt x="79048" y="46365"/>
                </a:lnTo>
                <a:lnTo>
                  <a:pt x="118235" y="21451"/>
                </a:lnTo>
                <a:lnTo>
                  <a:pt x="162658" y="5573"/>
                </a:lnTo>
                <a:lnTo>
                  <a:pt x="211049" y="0"/>
                </a:lnTo>
                <a:lnTo>
                  <a:pt x="1532549" y="0"/>
                </a:lnTo>
                <a:lnTo>
                  <a:pt x="1573916" y="4092"/>
                </a:lnTo>
                <a:lnTo>
                  <a:pt x="1613315" y="16065"/>
                </a:lnTo>
                <a:lnTo>
                  <a:pt x="1649640" y="35458"/>
                </a:lnTo>
                <a:lnTo>
                  <a:pt x="1681784" y="61814"/>
                </a:lnTo>
                <a:lnTo>
                  <a:pt x="1708140" y="93959"/>
                </a:lnTo>
                <a:lnTo>
                  <a:pt x="1727534" y="130284"/>
                </a:lnTo>
                <a:lnTo>
                  <a:pt x="1739507" y="169683"/>
                </a:lnTo>
                <a:lnTo>
                  <a:pt x="1743599" y="211049"/>
                </a:lnTo>
                <a:lnTo>
                  <a:pt x="1738025" y="259441"/>
                </a:lnTo>
                <a:lnTo>
                  <a:pt x="1722148" y="303864"/>
                </a:lnTo>
                <a:lnTo>
                  <a:pt x="1697234" y="343050"/>
                </a:lnTo>
                <a:lnTo>
                  <a:pt x="1664550" y="375734"/>
                </a:lnTo>
                <a:lnTo>
                  <a:pt x="1625364" y="400648"/>
                </a:lnTo>
                <a:lnTo>
                  <a:pt x="1580941" y="416525"/>
                </a:lnTo>
                <a:lnTo>
                  <a:pt x="1532549" y="422099"/>
                </a:lnTo>
                <a:close/>
              </a:path>
            </a:pathLst>
          </a:custGeom>
          <a:solidFill>
            <a:srgbClr val="1F59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 txBox="1"/>
          <p:nvPr/>
        </p:nvSpPr>
        <p:spPr>
          <a:xfrm>
            <a:off x="5543779" y="5354584"/>
            <a:ext cx="10610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販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売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31" name="object 31" descr=""/>
          <p:cNvSpPr/>
          <p:nvPr/>
        </p:nvSpPr>
        <p:spPr>
          <a:xfrm>
            <a:off x="9114659" y="5206801"/>
            <a:ext cx="1743710" cy="422275"/>
          </a:xfrm>
          <a:custGeom>
            <a:avLst/>
            <a:gdLst/>
            <a:ahLst/>
            <a:cxnLst/>
            <a:rect l="l" t="t" r="r" b="b"/>
            <a:pathLst>
              <a:path w="1743709" h="422275">
                <a:moveTo>
                  <a:pt x="1532549" y="422099"/>
                </a:moveTo>
                <a:lnTo>
                  <a:pt x="211049" y="422099"/>
                </a:lnTo>
                <a:lnTo>
                  <a:pt x="162658" y="416525"/>
                </a:lnTo>
                <a:lnTo>
                  <a:pt x="118235" y="400648"/>
                </a:lnTo>
                <a:lnTo>
                  <a:pt x="79049" y="375734"/>
                </a:lnTo>
                <a:lnTo>
                  <a:pt x="46365" y="343050"/>
                </a:lnTo>
                <a:lnTo>
                  <a:pt x="21451" y="303864"/>
                </a:lnTo>
                <a:lnTo>
                  <a:pt x="5574" y="259441"/>
                </a:lnTo>
                <a:lnTo>
                  <a:pt x="0" y="211049"/>
                </a:lnTo>
                <a:lnTo>
                  <a:pt x="5574" y="162658"/>
                </a:lnTo>
                <a:lnTo>
                  <a:pt x="21451" y="118235"/>
                </a:lnTo>
                <a:lnTo>
                  <a:pt x="46365" y="79048"/>
                </a:lnTo>
                <a:lnTo>
                  <a:pt x="79049" y="46365"/>
                </a:lnTo>
                <a:lnTo>
                  <a:pt x="118235" y="21451"/>
                </a:lnTo>
                <a:lnTo>
                  <a:pt x="162658" y="5573"/>
                </a:lnTo>
                <a:lnTo>
                  <a:pt x="211049" y="0"/>
                </a:lnTo>
                <a:lnTo>
                  <a:pt x="1532549" y="0"/>
                </a:lnTo>
                <a:lnTo>
                  <a:pt x="1573916" y="4092"/>
                </a:lnTo>
                <a:lnTo>
                  <a:pt x="1613315" y="16065"/>
                </a:lnTo>
                <a:lnTo>
                  <a:pt x="1649640" y="35458"/>
                </a:lnTo>
                <a:lnTo>
                  <a:pt x="1681784" y="61814"/>
                </a:lnTo>
                <a:lnTo>
                  <a:pt x="1708141" y="93959"/>
                </a:lnTo>
                <a:lnTo>
                  <a:pt x="1727534" y="130284"/>
                </a:lnTo>
                <a:lnTo>
                  <a:pt x="1739507" y="169683"/>
                </a:lnTo>
                <a:lnTo>
                  <a:pt x="1743599" y="211049"/>
                </a:lnTo>
                <a:lnTo>
                  <a:pt x="1738026" y="259441"/>
                </a:lnTo>
                <a:lnTo>
                  <a:pt x="1722148" y="303864"/>
                </a:lnTo>
                <a:lnTo>
                  <a:pt x="1697234" y="343050"/>
                </a:lnTo>
                <a:lnTo>
                  <a:pt x="1664551" y="375734"/>
                </a:lnTo>
                <a:lnTo>
                  <a:pt x="1625364" y="400648"/>
                </a:lnTo>
                <a:lnTo>
                  <a:pt x="1580941" y="416525"/>
                </a:lnTo>
                <a:lnTo>
                  <a:pt x="1532549" y="422099"/>
                </a:lnTo>
                <a:close/>
              </a:path>
            </a:pathLst>
          </a:custGeom>
          <a:solidFill>
            <a:srgbClr val="1F59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9355416" y="5291359"/>
            <a:ext cx="12103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テ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ム</a:t>
            </a:r>
            <a:r>
              <a:rPr dirty="0" sz="14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開</a:t>
            </a:r>
            <a:r>
              <a:rPr dirty="0" sz="1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発</a:t>
            </a:r>
            <a:endParaRPr sz="1400">
              <a:latin typeface="ＭＳ Ｐゴシック"/>
              <a:cs typeface="ＭＳ Ｐゴシック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3974805" y="2161224"/>
            <a:ext cx="7522209" cy="3435985"/>
            <a:chOff x="3974805" y="2161224"/>
            <a:chExt cx="7522209" cy="3435985"/>
          </a:xfrm>
        </p:grpSpPr>
        <p:sp>
          <p:nvSpPr>
            <p:cNvPr id="34" name="object 34" descr=""/>
            <p:cNvSpPr/>
            <p:nvPr/>
          </p:nvSpPr>
          <p:spPr>
            <a:xfrm>
              <a:off x="3974805" y="5277563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157642" y="315285"/>
                  </a:moveTo>
                  <a:lnTo>
                    <a:pt x="107815" y="307248"/>
                  </a:lnTo>
                  <a:lnTo>
                    <a:pt x="64541" y="284869"/>
                  </a:lnTo>
                  <a:lnTo>
                    <a:pt x="30415" y="250744"/>
                  </a:lnTo>
                  <a:lnTo>
                    <a:pt x="8036" y="207469"/>
                  </a:lnTo>
                  <a:lnTo>
                    <a:pt x="0" y="157642"/>
                  </a:lnTo>
                  <a:lnTo>
                    <a:pt x="8036" y="107815"/>
                  </a:lnTo>
                  <a:lnTo>
                    <a:pt x="30415" y="64540"/>
                  </a:lnTo>
                  <a:lnTo>
                    <a:pt x="64541" y="30415"/>
                  </a:lnTo>
                  <a:lnTo>
                    <a:pt x="107815" y="8036"/>
                  </a:lnTo>
                  <a:lnTo>
                    <a:pt x="157642" y="0"/>
                  </a:lnTo>
                  <a:lnTo>
                    <a:pt x="188540" y="3057"/>
                  </a:lnTo>
                  <a:lnTo>
                    <a:pt x="245102" y="26485"/>
                  </a:lnTo>
                  <a:lnTo>
                    <a:pt x="288799" y="70182"/>
                  </a:lnTo>
                  <a:lnTo>
                    <a:pt x="312227" y="126744"/>
                  </a:lnTo>
                  <a:lnTo>
                    <a:pt x="315284" y="157642"/>
                  </a:lnTo>
                  <a:lnTo>
                    <a:pt x="307248" y="207469"/>
                  </a:lnTo>
                  <a:lnTo>
                    <a:pt x="284869" y="250744"/>
                  </a:lnTo>
                  <a:lnTo>
                    <a:pt x="250744" y="284869"/>
                  </a:lnTo>
                  <a:lnTo>
                    <a:pt x="207469" y="307248"/>
                  </a:lnTo>
                  <a:lnTo>
                    <a:pt x="157642" y="315285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14216" y="5316975"/>
              <a:ext cx="236463" cy="236463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7852421" y="5281633"/>
              <a:ext cx="315595" cy="315595"/>
            </a:xfrm>
            <a:custGeom>
              <a:avLst/>
              <a:gdLst/>
              <a:ahLst/>
              <a:cxnLst/>
              <a:rect l="l" t="t" r="r" b="b"/>
              <a:pathLst>
                <a:path w="315595" h="315595">
                  <a:moveTo>
                    <a:pt x="157641" y="315284"/>
                  </a:moveTo>
                  <a:lnTo>
                    <a:pt x="107814" y="307248"/>
                  </a:lnTo>
                  <a:lnTo>
                    <a:pt x="64540" y="284868"/>
                  </a:lnTo>
                  <a:lnTo>
                    <a:pt x="30415" y="250743"/>
                  </a:lnTo>
                  <a:lnTo>
                    <a:pt x="8036" y="207469"/>
                  </a:lnTo>
                  <a:lnTo>
                    <a:pt x="0" y="157642"/>
                  </a:lnTo>
                  <a:lnTo>
                    <a:pt x="8036" y="107815"/>
                  </a:lnTo>
                  <a:lnTo>
                    <a:pt x="30415" y="64540"/>
                  </a:lnTo>
                  <a:lnTo>
                    <a:pt x="64540" y="30415"/>
                  </a:lnTo>
                  <a:lnTo>
                    <a:pt x="107814" y="8036"/>
                  </a:lnTo>
                  <a:lnTo>
                    <a:pt x="157641" y="0"/>
                  </a:lnTo>
                  <a:lnTo>
                    <a:pt x="188540" y="3057"/>
                  </a:lnTo>
                  <a:lnTo>
                    <a:pt x="245102" y="26485"/>
                  </a:lnTo>
                  <a:lnTo>
                    <a:pt x="288798" y="70182"/>
                  </a:lnTo>
                  <a:lnTo>
                    <a:pt x="312227" y="126744"/>
                  </a:lnTo>
                  <a:lnTo>
                    <a:pt x="315284" y="157642"/>
                  </a:lnTo>
                  <a:lnTo>
                    <a:pt x="307248" y="207469"/>
                  </a:lnTo>
                  <a:lnTo>
                    <a:pt x="284869" y="250743"/>
                  </a:lnTo>
                  <a:lnTo>
                    <a:pt x="250743" y="284868"/>
                  </a:lnTo>
                  <a:lnTo>
                    <a:pt x="207469" y="307248"/>
                  </a:lnTo>
                  <a:lnTo>
                    <a:pt x="157641" y="315284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1832" y="5321043"/>
              <a:ext cx="236463" cy="23646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28312" y="3442884"/>
              <a:ext cx="1393049" cy="541741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52825" y="2187314"/>
              <a:ext cx="2144024" cy="353866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53037" y="2853324"/>
              <a:ext cx="1743599" cy="397792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0650" y="2161224"/>
              <a:ext cx="1898700" cy="40604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26019" y="2740825"/>
              <a:ext cx="1107961" cy="622789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30650" y="3370150"/>
              <a:ext cx="1898698" cy="687207"/>
            </a:xfrm>
            <a:prstGeom prst="rect">
              <a:avLst/>
            </a:prstGeom>
          </p:spPr>
        </p:pic>
      </p:grpSp>
      <p:sp>
        <p:nvSpPr>
          <p:cNvPr id="44" name="object 44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555">
              <a:lnSpc>
                <a:spcPts val="1425"/>
              </a:lnSpc>
            </a:pPr>
            <a:r>
              <a:rPr dirty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749" y="606448"/>
            <a:ext cx="25146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動</a:t>
            </a:r>
            <a:r>
              <a:rPr dirty="0" sz="2800" spc="-35" b="1">
                <a:latin typeface="ＭＳ Ｐゴシック"/>
                <a:cs typeface="ＭＳ Ｐゴシック"/>
              </a:rPr>
              <a:t>画</a:t>
            </a:r>
            <a:r>
              <a:rPr dirty="0" sz="2800" spc="-35" b="1">
                <a:latin typeface="ＭＳ Ｐゴシック"/>
                <a:cs typeface="ＭＳ Ｐゴシック"/>
              </a:rPr>
              <a:t>研</a:t>
            </a:r>
            <a:r>
              <a:rPr dirty="0" sz="2800" spc="-35" b="1">
                <a:latin typeface="ＭＳ Ｐゴシック"/>
                <a:cs typeface="ＭＳ Ｐゴシック"/>
              </a:rPr>
              <a:t>修</a:t>
            </a:r>
            <a:r>
              <a:rPr dirty="0" sz="2800" spc="-35" b="1"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latin typeface="ＭＳ Ｐゴシック"/>
                <a:cs typeface="ＭＳ Ｐゴシック"/>
              </a:rPr>
              <a:t>特</a:t>
            </a:r>
            <a:r>
              <a:rPr dirty="0" sz="2800" spc="-50" b="1">
                <a:latin typeface="ＭＳ Ｐゴシック"/>
                <a:cs typeface="ＭＳ Ｐゴシック"/>
              </a:rPr>
              <a:t>徴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61152" y="1530593"/>
            <a:ext cx="732409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約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30</a:t>
            </a: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本、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間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な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コンテ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26425" y="2265024"/>
            <a:ext cx="10252075" cy="4395470"/>
            <a:chOff x="726425" y="2265024"/>
            <a:chExt cx="10252075" cy="439547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425" y="2265033"/>
              <a:ext cx="3680627" cy="439541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77" y="2265033"/>
              <a:ext cx="3301721" cy="439541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2675" y="2265024"/>
              <a:ext cx="3065465" cy="4350274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749" y="606448"/>
            <a:ext cx="14478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latin typeface="ＭＳ Ｐゴシック"/>
                <a:cs typeface="ＭＳ Ｐゴシック"/>
              </a:rPr>
              <a:t>学</a:t>
            </a:r>
            <a:r>
              <a:rPr dirty="0" sz="2800" spc="-35" b="1">
                <a:latin typeface="ＭＳ Ｐゴシック"/>
                <a:cs typeface="ＭＳ Ｐゴシック"/>
              </a:rPr>
              <a:t>習</a:t>
            </a:r>
            <a:r>
              <a:rPr dirty="0" sz="2800" spc="-35" b="1">
                <a:latin typeface="ＭＳ Ｐゴシック"/>
                <a:cs typeface="ＭＳ Ｐゴシック"/>
              </a:rPr>
              <a:t>画</a:t>
            </a:r>
            <a:r>
              <a:rPr dirty="0" sz="2800" spc="-50" b="1">
                <a:latin typeface="ＭＳ Ｐゴシック"/>
                <a:cs typeface="ＭＳ Ｐゴシック"/>
              </a:rPr>
              <a:t>面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346641" y="1530593"/>
            <a:ext cx="72923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直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的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な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操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作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コンテ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視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聴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可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73413" y="2349483"/>
            <a:ext cx="10613390" cy="4162425"/>
            <a:chOff x="773413" y="2349483"/>
            <a:chExt cx="10613390" cy="4162425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63" y="2368534"/>
              <a:ext cx="10574989" cy="412406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82938" y="2359008"/>
              <a:ext cx="10594340" cy="4143375"/>
            </a:xfrm>
            <a:custGeom>
              <a:avLst/>
              <a:gdLst/>
              <a:ahLst/>
              <a:cxnLst/>
              <a:rect l="l" t="t" r="r" b="b"/>
              <a:pathLst>
                <a:path w="10594340" h="4143375">
                  <a:moveTo>
                    <a:pt x="0" y="0"/>
                  </a:moveTo>
                  <a:lnTo>
                    <a:pt x="10594039" y="0"/>
                  </a:lnTo>
                  <a:lnTo>
                    <a:pt x="10594039" y="4143119"/>
                  </a:lnTo>
                  <a:lnTo>
                    <a:pt x="0" y="414311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231394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"/>
              <a:t>テ</a:t>
            </a:r>
            <a:r>
              <a:rPr dirty="0" spc="-40"/>
              <a:t>ス</a:t>
            </a:r>
            <a:r>
              <a:rPr dirty="0" spc="-30"/>
              <a:t>ト</a:t>
            </a:r>
            <a:r>
              <a:rPr dirty="0" spc="-40"/>
              <a:t>受</a:t>
            </a:r>
            <a:r>
              <a:rPr dirty="0" spc="-40"/>
              <a:t>講</a:t>
            </a:r>
            <a:r>
              <a:rPr dirty="0" spc="-40"/>
              <a:t>画</a:t>
            </a:r>
            <a:r>
              <a:rPr dirty="0" spc="-50"/>
              <a:t>面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003593" y="1530593"/>
            <a:ext cx="473075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ミニテ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ブ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ラ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ウ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ザ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受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講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61868" y="1530593"/>
            <a:ext cx="29959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確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得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284692" y="2321255"/>
            <a:ext cx="9622790" cy="4131310"/>
            <a:chOff x="1284692" y="2321255"/>
            <a:chExt cx="9622790" cy="4131310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743" y="2340306"/>
              <a:ext cx="9584514" cy="4093051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294217" y="2330780"/>
              <a:ext cx="9603740" cy="4112260"/>
            </a:xfrm>
            <a:custGeom>
              <a:avLst/>
              <a:gdLst/>
              <a:ahLst/>
              <a:cxnLst/>
              <a:rect l="l" t="t" r="r" b="b"/>
              <a:pathLst>
                <a:path w="9603740" h="4112260">
                  <a:moveTo>
                    <a:pt x="0" y="0"/>
                  </a:moveTo>
                  <a:lnTo>
                    <a:pt x="9603564" y="0"/>
                  </a:lnTo>
                  <a:lnTo>
                    <a:pt x="9603564" y="4112101"/>
                  </a:lnTo>
                  <a:lnTo>
                    <a:pt x="0" y="4112101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5" name="object 1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3070" algn="l"/>
              </a:tabLst>
            </a:pPr>
            <a:r>
              <a:rPr dirty="0" spc="-35"/>
              <a:t>学</a:t>
            </a:r>
            <a:r>
              <a:rPr dirty="0" spc="-35"/>
              <a:t>習</a:t>
            </a:r>
            <a:r>
              <a:rPr dirty="0" spc="-35"/>
              <a:t>管</a:t>
            </a:r>
            <a:r>
              <a:rPr dirty="0" spc="-35"/>
              <a:t>理</a:t>
            </a:r>
            <a:r>
              <a:rPr dirty="0" spc="-40"/>
              <a:t>シ</a:t>
            </a:r>
            <a:r>
              <a:rPr dirty="0" spc="-40"/>
              <a:t>ス</a:t>
            </a:r>
            <a:r>
              <a:rPr dirty="0" spc="-35"/>
              <a:t>テ</a:t>
            </a:r>
            <a:r>
              <a:rPr dirty="0" spc="-50"/>
              <a:t>ム</a:t>
            </a:r>
            <a:r>
              <a:rPr dirty="0"/>
              <a:t>	</a:t>
            </a:r>
            <a:r>
              <a:rPr dirty="0" spc="-40"/>
              <a:t>ダ</a:t>
            </a:r>
            <a:r>
              <a:rPr dirty="0" spc="-35"/>
              <a:t>ッ</a:t>
            </a:r>
            <a:r>
              <a:rPr dirty="0" spc="-40"/>
              <a:t>シ</a:t>
            </a:r>
            <a:r>
              <a:rPr dirty="0" spc="-35"/>
              <a:t>ュ</a:t>
            </a:r>
            <a:r>
              <a:rPr dirty="0" spc="-40"/>
              <a:t>ボ</a:t>
            </a:r>
            <a:r>
              <a:rPr dirty="0" spc="-40"/>
              <a:t>ー</a:t>
            </a:r>
            <a:r>
              <a:rPr dirty="0" spc="-50"/>
              <a:t>ド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2296784" y="1530593"/>
            <a:ext cx="73806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標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学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間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ケ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ジ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管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理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も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一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括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管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理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613908" y="2390315"/>
            <a:ext cx="11019790" cy="4029710"/>
            <a:chOff x="613908" y="2390315"/>
            <a:chExt cx="11019790" cy="402971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959" y="2409366"/>
              <a:ext cx="10981501" cy="399143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23433" y="2399840"/>
              <a:ext cx="11000740" cy="4010660"/>
            </a:xfrm>
            <a:custGeom>
              <a:avLst/>
              <a:gdLst/>
              <a:ahLst/>
              <a:cxnLst/>
              <a:rect l="l" t="t" r="r" b="b"/>
              <a:pathLst>
                <a:path w="11000740" h="4010660">
                  <a:moveTo>
                    <a:pt x="0" y="0"/>
                  </a:moveTo>
                  <a:lnTo>
                    <a:pt x="11000551" y="0"/>
                  </a:lnTo>
                  <a:lnTo>
                    <a:pt x="11000551" y="4010480"/>
                  </a:lnTo>
                  <a:lnTo>
                    <a:pt x="0" y="4010480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1364C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720407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そ</a:t>
            </a:r>
            <a:r>
              <a:rPr dirty="0" spc="-35"/>
              <a:t>の</a:t>
            </a:r>
            <a:r>
              <a:rPr dirty="0" spc="-35"/>
              <a:t>場</a:t>
            </a:r>
            <a:r>
              <a:rPr dirty="0" spc="315"/>
              <a:t>で</a:t>
            </a:r>
            <a:r>
              <a:rPr dirty="0" spc="-10">
                <a:latin typeface="Arial"/>
                <a:cs typeface="Arial"/>
              </a:rPr>
              <a:t>AI</a:t>
            </a:r>
            <a:r>
              <a:rPr dirty="0" spc="-40"/>
              <a:t>スキ</a:t>
            </a:r>
            <a:r>
              <a:rPr dirty="0" spc="-35"/>
              <a:t>ル</a:t>
            </a:r>
            <a:r>
              <a:rPr dirty="0" spc="-35"/>
              <a:t>が</a:t>
            </a:r>
            <a:r>
              <a:rPr dirty="0" spc="-35"/>
              <a:t>身</a:t>
            </a:r>
            <a:r>
              <a:rPr dirty="0" spc="-40"/>
              <a:t>に付く</a:t>
            </a:r>
            <a:r>
              <a:rPr dirty="0" spc="-35"/>
              <a:t>実</a:t>
            </a:r>
            <a:r>
              <a:rPr dirty="0" spc="-35"/>
              <a:t>践</a:t>
            </a:r>
            <a:r>
              <a:rPr dirty="0" spc="-40"/>
              <a:t>ワ</a:t>
            </a:r>
            <a:r>
              <a:rPr dirty="0" spc="-40"/>
              <a:t>ー</a:t>
            </a:r>
            <a:r>
              <a:rPr dirty="0" spc="-35"/>
              <a:t>ク</a:t>
            </a:r>
            <a:r>
              <a:rPr dirty="0" spc="-40"/>
              <a:t>シ</a:t>
            </a:r>
            <a:r>
              <a:rPr dirty="0" spc="-40"/>
              <a:t>ョップ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2507841" y="1530593"/>
            <a:ext cx="708977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践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ョップ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（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全</a:t>
            </a:r>
            <a:r>
              <a:rPr dirty="0" sz="3000" spc="235" b="1">
                <a:solidFill>
                  <a:srgbClr val="FFFFFF"/>
                </a:solidFill>
                <a:latin typeface="ＭＳ Ｐゴシック"/>
                <a:cs typeface="ＭＳ Ｐゴシック"/>
              </a:rPr>
              <a:t> 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回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オ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ラ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イ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開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催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）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464098" y="2429161"/>
            <a:ext cx="11280140" cy="4043045"/>
            <a:chOff x="464098" y="2429161"/>
            <a:chExt cx="11280140" cy="4043045"/>
          </a:xfrm>
        </p:grpSpPr>
        <p:sp>
          <p:nvSpPr>
            <p:cNvPr id="11" name="object 11" descr=""/>
            <p:cNvSpPr/>
            <p:nvPr/>
          </p:nvSpPr>
          <p:spPr>
            <a:xfrm>
              <a:off x="464098" y="2429161"/>
              <a:ext cx="11280140" cy="4043045"/>
            </a:xfrm>
            <a:custGeom>
              <a:avLst/>
              <a:gdLst/>
              <a:ahLst/>
              <a:cxnLst/>
              <a:rect l="l" t="t" r="r" b="b"/>
              <a:pathLst>
                <a:path w="11280140" h="4043045">
                  <a:moveTo>
                    <a:pt x="11102884" y="4042799"/>
                  </a:moveTo>
                  <a:lnTo>
                    <a:pt x="177115" y="4042799"/>
                  </a:lnTo>
                  <a:lnTo>
                    <a:pt x="130030" y="4036473"/>
                  </a:lnTo>
                  <a:lnTo>
                    <a:pt x="87721" y="4018618"/>
                  </a:lnTo>
                  <a:lnTo>
                    <a:pt x="51875" y="3990924"/>
                  </a:lnTo>
                  <a:lnTo>
                    <a:pt x="24181" y="3955078"/>
                  </a:lnTo>
                  <a:lnTo>
                    <a:pt x="6326" y="3912769"/>
                  </a:lnTo>
                  <a:lnTo>
                    <a:pt x="0" y="3865684"/>
                  </a:lnTo>
                  <a:lnTo>
                    <a:pt x="0" y="177114"/>
                  </a:lnTo>
                  <a:lnTo>
                    <a:pt x="6326" y="130030"/>
                  </a:lnTo>
                  <a:lnTo>
                    <a:pt x="24181" y="87721"/>
                  </a:lnTo>
                  <a:lnTo>
                    <a:pt x="51875" y="51875"/>
                  </a:lnTo>
                  <a:lnTo>
                    <a:pt x="87721" y="24181"/>
                  </a:lnTo>
                  <a:lnTo>
                    <a:pt x="130030" y="6326"/>
                  </a:lnTo>
                  <a:lnTo>
                    <a:pt x="177115" y="0"/>
                  </a:lnTo>
                  <a:lnTo>
                    <a:pt x="11102884" y="0"/>
                  </a:lnTo>
                  <a:lnTo>
                    <a:pt x="11170663" y="13482"/>
                  </a:lnTo>
                  <a:lnTo>
                    <a:pt x="11228124" y="51875"/>
                  </a:lnTo>
                  <a:lnTo>
                    <a:pt x="11266518" y="109335"/>
                  </a:lnTo>
                  <a:lnTo>
                    <a:pt x="11280000" y="177114"/>
                  </a:lnTo>
                  <a:lnTo>
                    <a:pt x="11280000" y="3865684"/>
                  </a:lnTo>
                  <a:lnTo>
                    <a:pt x="11273673" y="3912769"/>
                  </a:lnTo>
                  <a:lnTo>
                    <a:pt x="11255818" y="3955078"/>
                  </a:lnTo>
                  <a:lnTo>
                    <a:pt x="11228124" y="3990924"/>
                  </a:lnTo>
                  <a:lnTo>
                    <a:pt x="11192277" y="4018618"/>
                  </a:lnTo>
                  <a:lnTo>
                    <a:pt x="11149968" y="4036473"/>
                  </a:lnTo>
                  <a:lnTo>
                    <a:pt x="11102884" y="4042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45850" y="4295000"/>
              <a:ext cx="2454574" cy="1951621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787955" y="2601393"/>
            <a:ext cx="448627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92075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各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回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事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前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学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習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内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容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に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基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づ</a:t>
            </a:r>
            <a:r>
              <a:rPr dirty="0" sz="20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き、</a:t>
            </a:r>
            <a:endParaRPr sz="2000">
              <a:latin typeface="ＭＳ Ｐゴシック"/>
              <a:cs typeface="ＭＳ Ｐゴシック"/>
            </a:endParaRPr>
          </a:p>
          <a:p>
            <a:pPr algn="ctr" marL="6350">
              <a:lnSpc>
                <a:spcPct val="100000"/>
              </a:lnSpc>
            </a:pP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ス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ペ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シ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20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リ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ス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講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師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が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生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ラ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イ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ブ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解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説</a:t>
            </a:r>
            <a:endParaRPr sz="2000">
              <a:latin typeface="ＭＳ Ｐゴシック"/>
              <a:cs typeface="ＭＳ Ｐゴシック"/>
            </a:endParaRPr>
          </a:p>
          <a:p>
            <a:pPr algn="ctr">
              <a:lnSpc>
                <a:spcPct val="100000"/>
              </a:lnSpc>
            </a:pPr>
            <a:r>
              <a:rPr dirty="0" sz="20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参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加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者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同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士</a:t>
            </a:r>
            <a:r>
              <a:rPr dirty="0" sz="2000" spc="40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活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実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践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ワ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ク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シ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ョ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endParaRPr sz="2000">
              <a:latin typeface="ＭＳ Ｐゴシック"/>
              <a:cs typeface="ＭＳ Ｐゴシック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87955" y="3820593"/>
            <a:ext cx="3627120" cy="1979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6370" indent="-154305">
              <a:lnSpc>
                <a:spcPct val="100000"/>
              </a:lnSpc>
              <a:spcBef>
                <a:spcPts val="100"/>
              </a:spcBef>
              <a:buSzPct val="95000"/>
              <a:buFont typeface="Arial"/>
              <a:buChar char="■"/>
              <a:tabLst>
                <a:tab pos="167005" algn="l"/>
              </a:tabLst>
            </a:pP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レ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ニ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グ</a:t>
            </a:r>
            <a:r>
              <a:rPr dirty="0" sz="20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内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容</a:t>
            </a:r>
            <a:endParaRPr sz="20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①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生</a:t>
            </a:r>
            <a:r>
              <a:rPr dirty="0" sz="2000" spc="155" b="1">
                <a:solidFill>
                  <a:srgbClr val="0F59B3"/>
                </a:solidFill>
                <a:latin typeface="ＭＳ Ｐゴシック"/>
                <a:cs typeface="ＭＳ Ｐゴシック"/>
              </a:rPr>
              <a:t>成</a:t>
            </a: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00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ChatGPT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基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礎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理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解</a:t>
            </a:r>
            <a:endParaRPr sz="20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②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プ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エ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ジ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ニ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ア</a:t>
            </a:r>
            <a:r>
              <a:rPr dirty="0" sz="20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リ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グ</a:t>
            </a:r>
            <a:endParaRPr sz="20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③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基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本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務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生</a:t>
            </a:r>
            <a:r>
              <a:rPr dirty="0" sz="2000" b="1">
                <a:solidFill>
                  <a:srgbClr val="0F59B3"/>
                </a:solidFill>
                <a:latin typeface="ＭＳ Ｐゴシック"/>
                <a:cs typeface="ＭＳ Ｐゴシック"/>
              </a:rPr>
              <a:t>成</a:t>
            </a:r>
            <a:r>
              <a:rPr dirty="0" sz="2000" spc="25" b="1">
                <a:solidFill>
                  <a:srgbClr val="0F59B3"/>
                </a:solidFill>
                <a:latin typeface="ＭＳ Ｐゴシック"/>
                <a:cs typeface="ＭＳ Ｐゴシック"/>
              </a:rPr>
              <a:t> </a:t>
            </a: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活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実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践</a:t>
            </a:r>
            <a:endParaRPr sz="20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④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専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門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務</a:t>
            </a:r>
            <a:r>
              <a:rPr dirty="0" sz="20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生</a:t>
            </a:r>
            <a:r>
              <a:rPr dirty="0" sz="2000" b="1">
                <a:solidFill>
                  <a:srgbClr val="0F59B3"/>
                </a:solidFill>
                <a:latin typeface="ＭＳ Ｐゴシック"/>
                <a:cs typeface="ＭＳ Ｐゴシック"/>
              </a:rPr>
              <a:t>成</a:t>
            </a:r>
            <a:r>
              <a:rPr dirty="0" sz="2000" spc="25" b="1">
                <a:solidFill>
                  <a:srgbClr val="0F59B3"/>
                </a:solidFill>
                <a:latin typeface="ＭＳ Ｐゴシック"/>
                <a:cs typeface="ＭＳ Ｐゴシック"/>
              </a:rPr>
              <a:t> </a:t>
            </a:r>
            <a:r>
              <a:rPr dirty="0" sz="20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活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r>
              <a:rPr dirty="0" sz="20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実</a:t>
            </a:r>
            <a:r>
              <a:rPr dirty="0" sz="20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践</a:t>
            </a:r>
            <a:endParaRPr sz="20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00" spc="20">
                <a:solidFill>
                  <a:srgbClr val="595959"/>
                </a:solidFill>
                <a:latin typeface="ＭＳ Ｐゴシック"/>
                <a:cs typeface="ＭＳ Ｐゴシック"/>
              </a:rPr>
              <a:t>※隔週に</a:t>
            </a:r>
            <a:r>
              <a:rPr dirty="0" sz="1400" spc="-10">
                <a:solidFill>
                  <a:srgbClr val="595959"/>
                </a:solidFill>
                <a:latin typeface="Arial"/>
                <a:cs typeface="Arial"/>
              </a:rPr>
              <a:t>1</a:t>
            </a:r>
            <a:r>
              <a:rPr dirty="0" sz="1400">
                <a:solidFill>
                  <a:srgbClr val="595959"/>
                </a:solidFill>
                <a:latin typeface="ＭＳ Ｐゴシック"/>
                <a:cs typeface="ＭＳ Ｐゴシック"/>
              </a:rPr>
              <a:t>回開催（</a:t>
            </a:r>
            <a:r>
              <a:rPr dirty="0" sz="1400" spc="110">
                <a:solidFill>
                  <a:srgbClr val="595959"/>
                </a:solidFill>
                <a:latin typeface="ＭＳ Ｐゴシック"/>
                <a:cs typeface="ＭＳ Ｐゴシック"/>
              </a:rPr>
              <a:t>計</a:t>
            </a:r>
            <a:r>
              <a:rPr dirty="0" sz="1400" spc="-10">
                <a:solidFill>
                  <a:srgbClr val="595959"/>
                </a:solidFill>
                <a:latin typeface="Arial"/>
                <a:cs typeface="Arial"/>
              </a:rPr>
              <a:t>4</a:t>
            </a:r>
            <a:r>
              <a:rPr dirty="0" sz="1400">
                <a:solidFill>
                  <a:srgbClr val="595959"/>
                </a:solidFill>
                <a:latin typeface="ＭＳ Ｐゴシック"/>
                <a:cs typeface="ＭＳ Ｐゴシック"/>
              </a:rPr>
              <a:t>回</a:t>
            </a:r>
            <a:r>
              <a:rPr dirty="0" sz="1400" spc="-50">
                <a:solidFill>
                  <a:srgbClr val="595959"/>
                </a:solidFill>
                <a:latin typeface="ＭＳ Ｐゴシック"/>
                <a:cs typeface="ＭＳ Ｐゴシック"/>
              </a:rPr>
              <a:t>）</a:t>
            </a:r>
            <a:endParaRPr sz="14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25">
                <a:solidFill>
                  <a:srgbClr val="595959"/>
                </a:solidFill>
                <a:latin typeface="ＭＳ Ｐゴシック"/>
                <a:cs typeface="ＭＳ Ｐゴシック"/>
              </a:rPr>
              <a:t>※ワークショップは毎回 </a:t>
            </a:r>
            <a:r>
              <a:rPr dirty="0" sz="1400" spc="-10">
                <a:solidFill>
                  <a:srgbClr val="595959"/>
                </a:solidFill>
                <a:latin typeface="Arial"/>
                <a:cs typeface="Arial"/>
              </a:rPr>
              <a:t>90</a:t>
            </a:r>
            <a:r>
              <a:rPr dirty="0" sz="1400" spc="-25">
                <a:solidFill>
                  <a:srgbClr val="595959"/>
                </a:solidFill>
                <a:latin typeface="ＭＳ Ｐゴシック"/>
                <a:cs typeface="ＭＳ Ｐゴシック"/>
              </a:rPr>
              <a:t>分間</a:t>
            </a:r>
            <a:endParaRPr sz="1400">
              <a:latin typeface="ＭＳ Ｐゴシック"/>
              <a:cs typeface="ＭＳ Ｐゴシック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559098" y="5529240"/>
            <a:ext cx="154241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30" b="1">
                <a:latin typeface="ＭＳ Ｐゴシック"/>
                <a:cs typeface="ＭＳ Ｐゴシック"/>
              </a:rPr>
              <a:t>講</a:t>
            </a:r>
            <a:r>
              <a:rPr dirty="0" sz="2000" spc="-30" b="1">
                <a:latin typeface="ＭＳ Ｐゴシック"/>
                <a:cs typeface="ＭＳ Ｐゴシック"/>
              </a:rPr>
              <a:t>師</a:t>
            </a:r>
            <a:r>
              <a:rPr dirty="0" sz="2000" spc="-20" b="1">
                <a:latin typeface="ＭＳ Ｐゴシック"/>
                <a:cs typeface="ＭＳ Ｐゴシック"/>
              </a:rPr>
              <a:t>：</a:t>
            </a:r>
            <a:r>
              <a:rPr dirty="0" sz="2000" spc="-25" b="1">
                <a:latin typeface="ＭＳ Ｐゴシック"/>
                <a:cs typeface="ＭＳ Ｐゴシック"/>
              </a:rPr>
              <a:t>チ</a:t>
            </a:r>
            <a:r>
              <a:rPr dirty="0" sz="2000" spc="-30" b="1">
                <a:latin typeface="ＭＳ Ｐゴシック"/>
                <a:cs typeface="ＭＳ Ｐゴシック"/>
              </a:rPr>
              <a:t>ャ</a:t>
            </a:r>
            <a:r>
              <a:rPr dirty="0" sz="2000" spc="-30" b="1">
                <a:latin typeface="ＭＳ Ｐゴシック"/>
                <a:cs typeface="ＭＳ Ｐゴシック"/>
              </a:rPr>
              <a:t>エ</a:t>
            </a:r>
            <a:r>
              <a:rPr dirty="0" sz="2000" spc="-50" b="1">
                <a:latin typeface="ＭＳ Ｐゴシック"/>
                <a:cs typeface="ＭＳ Ｐゴシック"/>
              </a:rPr>
              <a:t>ン</a:t>
            </a:r>
            <a:endParaRPr sz="2000">
              <a:latin typeface="ＭＳ Ｐゴシック"/>
              <a:cs typeface="ＭＳ Ｐゴシック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84687" y="2831547"/>
            <a:ext cx="2635374" cy="2507679"/>
          </a:xfrm>
          <a:prstGeom prst="rect">
            <a:avLst/>
          </a:prstGeom>
        </p:spPr>
      </p:pic>
      <p:sp>
        <p:nvSpPr>
          <p:cNvPr id="17" name="object 17" descr=""/>
          <p:cNvSpPr txBox="1"/>
          <p:nvPr/>
        </p:nvSpPr>
        <p:spPr>
          <a:xfrm>
            <a:off x="572749" y="224755"/>
            <a:ext cx="39154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8C52FF"/>
                </a:solidFill>
                <a:latin typeface="Arial"/>
                <a:cs typeface="Arial"/>
              </a:rPr>
              <a:t>3</a:t>
            </a:r>
            <a:r>
              <a:rPr dirty="0" sz="1800" spc="-15" b="1">
                <a:solidFill>
                  <a:srgbClr val="8C52FF"/>
                </a:solidFill>
                <a:latin typeface="Arial"/>
                <a:cs typeface="Arial"/>
              </a:rPr>
              <a:t>.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スキルと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『</a:t>
            </a:r>
            <a:r>
              <a:rPr dirty="0" sz="1800" spc="7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』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3672" y="0"/>
            <a:ext cx="11908790" cy="6858000"/>
            <a:chOff x="283672" y="0"/>
            <a:chExt cx="1190879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57529" y="1"/>
              <a:ext cx="8034470" cy="6857998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103633" y="0"/>
              <a:ext cx="4989195" cy="6858000"/>
            </a:xfrm>
            <a:custGeom>
              <a:avLst/>
              <a:gdLst/>
              <a:ahLst/>
              <a:cxnLst/>
              <a:rect l="l" t="t" r="r" b="b"/>
              <a:pathLst>
                <a:path w="4989195" h="6858000">
                  <a:moveTo>
                    <a:pt x="3633513" y="6857999"/>
                  </a:moveTo>
                  <a:lnTo>
                    <a:pt x="0" y="6857999"/>
                  </a:lnTo>
                  <a:lnTo>
                    <a:pt x="0" y="0"/>
                  </a:lnTo>
                  <a:lnTo>
                    <a:pt x="3610572" y="0"/>
                  </a:lnTo>
                  <a:lnTo>
                    <a:pt x="3693019" y="86475"/>
                  </a:lnTo>
                  <a:lnTo>
                    <a:pt x="3725493" y="122553"/>
                  </a:lnTo>
                  <a:lnTo>
                    <a:pt x="3757619" y="158947"/>
                  </a:lnTo>
                  <a:lnTo>
                    <a:pt x="3789396" y="195655"/>
                  </a:lnTo>
                  <a:lnTo>
                    <a:pt x="3820820" y="232674"/>
                  </a:lnTo>
                  <a:lnTo>
                    <a:pt x="3851889" y="270001"/>
                  </a:lnTo>
                  <a:lnTo>
                    <a:pt x="3882601" y="307633"/>
                  </a:lnTo>
                  <a:lnTo>
                    <a:pt x="3912952" y="345569"/>
                  </a:lnTo>
                  <a:lnTo>
                    <a:pt x="3942941" y="383806"/>
                  </a:lnTo>
                  <a:lnTo>
                    <a:pt x="3972564" y="422340"/>
                  </a:lnTo>
                  <a:lnTo>
                    <a:pt x="4001819" y="461169"/>
                  </a:lnTo>
                  <a:lnTo>
                    <a:pt x="4030703" y="500292"/>
                  </a:lnTo>
                  <a:lnTo>
                    <a:pt x="4059214" y="539704"/>
                  </a:lnTo>
                  <a:lnTo>
                    <a:pt x="4087349" y="579404"/>
                  </a:lnTo>
                  <a:lnTo>
                    <a:pt x="4115106" y="619389"/>
                  </a:lnTo>
                  <a:lnTo>
                    <a:pt x="4142481" y="659656"/>
                  </a:lnTo>
                  <a:lnTo>
                    <a:pt x="4169473" y="700202"/>
                  </a:lnTo>
                  <a:lnTo>
                    <a:pt x="4196078" y="741026"/>
                  </a:lnTo>
                  <a:lnTo>
                    <a:pt x="4222295" y="782124"/>
                  </a:lnTo>
                  <a:lnTo>
                    <a:pt x="4248120" y="823494"/>
                  </a:lnTo>
                  <a:lnTo>
                    <a:pt x="4273550" y="865133"/>
                  </a:lnTo>
                  <a:lnTo>
                    <a:pt x="4298584" y="907039"/>
                  </a:lnTo>
                  <a:lnTo>
                    <a:pt x="4323219" y="949208"/>
                  </a:lnTo>
                  <a:lnTo>
                    <a:pt x="4347452" y="991639"/>
                  </a:lnTo>
                  <a:lnTo>
                    <a:pt x="4371279" y="1034329"/>
                  </a:lnTo>
                  <a:lnTo>
                    <a:pt x="4394700" y="1077275"/>
                  </a:lnTo>
                  <a:lnTo>
                    <a:pt x="4417711" y="1120474"/>
                  </a:lnTo>
                  <a:lnTo>
                    <a:pt x="4440310" y="1163925"/>
                  </a:lnTo>
                  <a:lnTo>
                    <a:pt x="4462493" y="1207623"/>
                  </a:lnTo>
                  <a:lnTo>
                    <a:pt x="4484259" y="1251568"/>
                  </a:lnTo>
                  <a:lnTo>
                    <a:pt x="4505604" y="1295755"/>
                  </a:lnTo>
                  <a:lnTo>
                    <a:pt x="4526527" y="1340183"/>
                  </a:lnTo>
                  <a:lnTo>
                    <a:pt x="4547024" y="1384849"/>
                  </a:lnTo>
                  <a:lnTo>
                    <a:pt x="4567093" y="1429750"/>
                  </a:lnTo>
                  <a:lnTo>
                    <a:pt x="4586731" y="1474884"/>
                  </a:lnTo>
                  <a:lnTo>
                    <a:pt x="4605936" y="1520248"/>
                  </a:lnTo>
                  <a:lnTo>
                    <a:pt x="4624705" y="1565839"/>
                  </a:lnTo>
                  <a:lnTo>
                    <a:pt x="4643035" y="1611655"/>
                  </a:lnTo>
                  <a:lnTo>
                    <a:pt x="4660924" y="1657693"/>
                  </a:lnTo>
                  <a:lnTo>
                    <a:pt x="4678370" y="1703951"/>
                  </a:lnTo>
                  <a:lnTo>
                    <a:pt x="4695369" y="1750426"/>
                  </a:lnTo>
                  <a:lnTo>
                    <a:pt x="4711919" y="1797115"/>
                  </a:lnTo>
                  <a:lnTo>
                    <a:pt x="4728018" y="1844016"/>
                  </a:lnTo>
                  <a:lnTo>
                    <a:pt x="4743662" y="1891126"/>
                  </a:lnTo>
                  <a:lnTo>
                    <a:pt x="4758849" y="1938442"/>
                  </a:lnTo>
                  <a:lnTo>
                    <a:pt x="4773577" y="1985963"/>
                  </a:lnTo>
                  <a:lnTo>
                    <a:pt x="4787843" y="2033685"/>
                  </a:lnTo>
                  <a:lnTo>
                    <a:pt x="4801644" y="2081605"/>
                  </a:lnTo>
                  <a:lnTo>
                    <a:pt x="4814978" y="2129722"/>
                  </a:lnTo>
                  <a:lnTo>
                    <a:pt x="4827842" y="2178032"/>
                  </a:lnTo>
                  <a:lnTo>
                    <a:pt x="4840234" y="2226533"/>
                  </a:lnTo>
                  <a:lnTo>
                    <a:pt x="4852150" y="2275222"/>
                  </a:lnTo>
                  <a:lnTo>
                    <a:pt x="4863589" y="2324097"/>
                  </a:lnTo>
                  <a:lnTo>
                    <a:pt x="4874548" y="2373155"/>
                  </a:lnTo>
                  <a:lnTo>
                    <a:pt x="4885023" y="2422393"/>
                  </a:lnTo>
                  <a:lnTo>
                    <a:pt x="4895013" y="2471810"/>
                  </a:lnTo>
                  <a:lnTo>
                    <a:pt x="4904515" y="2521401"/>
                  </a:lnTo>
                  <a:lnTo>
                    <a:pt x="4913526" y="2571165"/>
                  </a:lnTo>
                  <a:lnTo>
                    <a:pt x="4922044" y="2621099"/>
                  </a:lnTo>
                  <a:lnTo>
                    <a:pt x="4930065" y="2671200"/>
                  </a:lnTo>
                  <a:lnTo>
                    <a:pt x="4937588" y="2721466"/>
                  </a:lnTo>
                  <a:lnTo>
                    <a:pt x="4944610" y="2771895"/>
                  </a:lnTo>
                  <a:lnTo>
                    <a:pt x="4951128" y="2822483"/>
                  </a:lnTo>
                  <a:lnTo>
                    <a:pt x="4957140" y="2873227"/>
                  </a:lnTo>
                  <a:lnTo>
                    <a:pt x="4962642" y="2924126"/>
                  </a:lnTo>
                  <a:lnTo>
                    <a:pt x="4967633" y="2975177"/>
                  </a:lnTo>
                  <a:lnTo>
                    <a:pt x="4972110" y="3026377"/>
                  </a:lnTo>
                  <a:lnTo>
                    <a:pt x="4976069" y="3077723"/>
                  </a:lnTo>
                  <a:lnTo>
                    <a:pt x="4979510" y="3129214"/>
                  </a:lnTo>
                  <a:lnTo>
                    <a:pt x="4982428" y="3180845"/>
                  </a:lnTo>
                  <a:lnTo>
                    <a:pt x="4984821" y="3232615"/>
                  </a:lnTo>
                  <a:lnTo>
                    <a:pt x="4986687" y="3284521"/>
                  </a:lnTo>
                  <a:lnTo>
                    <a:pt x="4988023" y="3336561"/>
                  </a:lnTo>
                  <a:lnTo>
                    <a:pt x="4988827" y="3388732"/>
                  </a:lnTo>
                  <a:lnTo>
                    <a:pt x="4989095" y="3441030"/>
                  </a:lnTo>
                  <a:lnTo>
                    <a:pt x="4988827" y="3493329"/>
                  </a:lnTo>
                  <a:lnTo>
                    <a:pt x="4988023" y="3545499"/>
                  </a:lnTo>
                  <a:lnTo>
                    <a:pt x="4986687" y="3597539"/>
                  </a:lnTo>
                  <a:lnTo>
                    <a:pt x="4984821" y="3649445"/>
                  </a:lnTo>
                  <a:lnTo>
                    <a:pt x="4982428" y="3701215"/>
                  </a:lnTo>
                  <a:lnTo>
                    <a:pt x="4979510" y="3752847"/>
                  </a:lnTo>
                  <a:lnTo>
                    <a:pt x="4976069" y="3804337"/>
                  </a:lnTo>
                  <a:lnTo>
                    <a:pt x="4972110" y="3855684"/>
                  </a:lnTo>
                  <a:lnTo>
                    <a:pt x="4967633" y="3906884"/>
                  </a:lnTo>
                  <a:lnTo>
                    <a:pt x="4962642" y="3957934"/>
                  </a:lnTo>
                  <a:lnTo>
                    <a:pt x="4957140" y="4008833"/>
                  </a:lnTo>
                  <a:lnTo>
                    <a:pt x="4951128" y="4059578"/>
                  </a:lnTo>
                  <a:lnTo>
                    <a:pt x="4944610" y="4110166"/>
                  </a:lnTo>
                  <a:lnTo>
                    <a:pt x="4937588" y="4160594"/>
                  </a:lnTo>
                  <a:lnTo>
                    <a:pt x="4930065" y="4210860"/>
                  </a:lnTo>
                  <a:lnTo>
                    <a:pt x="4922044" y="4260962"/>
                  </a:lnTo>
                  <a:lnTo>
                    <a:pt x="4913526" y="4310896"/>
                  </a:lnTo>
                  <a:lnTo>
                    <a:pt x="4904515" y="4360660"/>
                  </a:lnTo>
                  <a:lnTo>
                    <a:pt x="4895013" y="4410251"/>
                  </a:lnTo>
                  <a:lnTo>
                    <a:pt x="4885023" y="4459667"/>
                  </a:lnTo>
                  <a:lnTo>
                    <a:pt x="4874548" y="4508906"/>
                  </a:lnTo>
                  <a:lnTo>
                    <a:pt x="4863589" y="4557964"/>
                  </a:lnTo>
                  <a:lnTo>
                    <a:pt x="4852150" y="4606839"/>
                  </a:lnTo>
                  <a:lnTo>
                    <a:pt x="4840234" y="4655528"/>
                  </a:lnTo>
                  <a:lnTo>
                    <a:pt x="4827842" y="4704029"/>
                  </a:lnTo>
                  <a:lnTo>
                    <a:pt x="4814978" y="4752339"/>
                  </a:lnTo>
                  <a:lnTo>
                    <a:pt x="4801644" y="4800456"/>
                  </a:lnTo>
                  <a:lnTo>
                    <a:pt x="4787843" y="4848376"/>
                  </a:lnTo>
                  <a:lnTo>
                    <a:pt x="4773577" y="4896098"/>
                  </a:lnTo>
                  <a:lnTo>
                    <a:pt x="4758849" y="4943619"/>
                  </a:lnTo>
                  <a:lnTo>
                    <a:pt x="4743662" y="4990935"/>
                  </a:lnTo>
                  <a:lnTo>
                    <a:pt x="4728018" y="5038045"/>
                  </a:lnTo>
                  <a:lnTo>
                    <a:pt x="4711919" y="5084946"/>
                  </a:lnTo>
                  <a:lnTo>
                    <a:pt x="4695369" y="5131635"/>
                  </a:lnTo>
                  <a:lnTo>
                    <a:pt x="4678370" y="5178110"/>
                  </a:lnTo>
                  <a:lnTo>
                    <a:pt x="4660924" y="5224368"/>
                  </a:lnTo>
                  <a:lnTo>
                    <a:pt x="4643035" y="5270406"/>
                  </a:lnTo>
                  <a:lnTo>
                    <a:pt x="4624705" y="5316222"/>
                  </a:lnTo>
                  <a:lnTo>
                    <a:pt x="4605936" y="5361813"/>
                  </a:lnTo>
                  <a:lnTo>
                    <a:pt x="4586731" y="5407177"/>
                  </a:lnTo>
                  <a:lnTo>
                    <a:pt x="4567093" y="5452311"/>
                  </a:lnTo>
                  <a:lnTo>
                    <a:pt x="4547024" y="5497212"/>
                  </a:lnTo>
                  <a:lnTo>
                    <a:pt x="4526527" y="5541878"/>
                  </a:lnTo>
                  <a:lnTo>
                    <a:pt x="4505604" y="5586306"/>
                  </a:lnTo>
                  <a:lnTo>
                    <a:pt x="4484259" y="5630493"/>
                  </a:lnTo>
                  <a:lnTo>
                    <a:pt x="4462493" y="5674437"/>
                  </a:lnTo>
                  <a:lnTo>
                    <a:pt x="4440310" y="5718136"/>
                  </a:lnTo>
                  <a:lnTo>
                    <a:pt x="4417711" y="5761587"/>
                  </a:lnTo>
                  <a:lnTo>
                    <a:pt x="4394700" y="5804786"/>
                  </a:lnTo>
                  <a:lnTo>
                    <a:pt x="4371279" y="5847732"/>
                  </a:lnTo>
                  <a:lnTo>
                    <a:pt x="4347452" y="5890422"/>
                  </a:lnTo>
                  <a:lnTo>
                    <a:pt x="4323219" y="5932853"/>
                  </a:lnTo>
                  <a:lnTo>
                    <a:pt x="4298584" y="5975022"/>
                  </a:lnTo>
                  <a:lnTo>
                    <a:pt x="4273550" y="6016928"/>
                  </a:lnTo>
                  <a:lnTo>
                    <a:pt x="4248120" y="6058567"/>
                  </a:lnTo>
                  <a:lnTo>
                    <a:pt x="4222295" y="6099937"/>
                  </a:lnTo>
                  <a:lnTo>
                    <a:pt x="4196078" y="6141035"/>
                  </a:lnTo>
                  <a:lnTo>
                    <a:pt x="4169473" y="6181859"/>
                  </a:lnTo>
                  <a:lnTo>
                    <a:pt x="4142481" y="6222405"/>
                  </a:lnTo>
                  <a:lnTo>
                    <a:pt x="4115106" y="6262672"/>
                  </a:lnTo>
                  <a:lnTo>
                    <a:pt x="4087349" y="6302657"/>
                  </a:lnTo>
                  <a:lnTo>
                    <a:pt x="4059214" y="6342357"/>
                  </a:lnTo>
                  <a:lnTo>
                    <a:pt x="4030703" y="6381769"/>
                  </a:lnTo>
                  <a:lnTo>
                    <a:pt x="4001819" y="6420892"/>
                  </a:lnTo>
                  <a:lnTo>
                    <a:pt x="3972564" y="6459721"/>
                  </a:lnTo>
                  <a:lnTo>
                    <a:pt x="3942941" y="6498255"/>
                  </a:lnTo>
                  <a:lnTo>
                    <a:pt x="3912952" y="6536492"/>
                  </a:lnTo>
                  <a:lnTo>
                    <a:pt x="3882601" y="6574428"/>
                  </a:lnTo>
                  <a:lnTo>
                    <a:pt x="3851889" y="6612060"/>
                  </a:lnTo>
                  <a:lnTo>
                    <a:pt x="3820820" y="6649387"/>
                  </a:lnTo>
                  <a:lnTo>
                    <a:pt x="3789396" y="6686406"/>
                  </a:lnTo>
                  <a:lnTo>
                    <a:pt x="3757619" y="6723114"/>
                  </a:lnTo>
                  <a:lnTo>
                    <a:pt x="3725493" y="6759508"/>
                  </a:lnTo>
                  <a:lnTo>
                    <a:pt x="3693019" y="6795585"/>
                  </a:lnTo>
                  <a:lnTo>
                    <a:pt x="3633513" y="6857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672" y="201319"/>
              <a:ext cx="1893960" cy="63133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5704" y="1606900"/>
              <a:ext cx="3860325" cy="52510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3982" y="2773462"/>
            <a:ext cx="39985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1">
                <a:solidFill>
                  <a:srgbClr val="262626"/>
                </a:solidFill>
                <a:latin typeface="Arial"/>
                <a:cs typeface="Arial"/>
              </a:rPr>
              <a:t>4.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業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務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効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率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化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実</a:t>
            </a:r>
            <a:r>
              <a:rPr dirty="0" sz="3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現</a:t>
            </a:r>
            <a:endParaRPr sz="36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05056" y="3565942"/>
            <a:ext cx="34969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90" b="1">
                <a:solidFill>
                  <a:srgbClr val="262626"/>
                </a:solidFill>
                <a:latin typeface="ＭＳ Ｐゴシック"/>
                <a:cs typeface="ＭＳ Ｐゴシック"/>
              </a:rPr>
              <a:t>『</a:t>
            </a:r>
            <a:r>
              <a:rPr dirty="0" sz="3600" spc="-10" b="1">
                <a:solidFill>
                  <a:srgbClr val="262626"/>
                </a:solidFill>
                <a:latin typeface="Arial"/>
                <a:cs typeface="Arial"/>
              </a:rPr>
              <a:t>AI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活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用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サ</a:t>
            </a:r>
            <a:r>
              <a:rPr dirty="0" sz="3600" spc="-40" b="1">
                <a:solidFill>
                  <a:srgbClr val="262626"/>
                </a:solidFill>
                <a:latin typeface="ＭＳ Ｐゴシック"/>
                <a:cs typeface="ＭＳ Ｐゴシック"/>
              </a:rPr>
              <a:t>ポ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ート』</a:t>
            </a:r>
            <a:endParaRPr sz="36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342582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latin typeface="Arial"/>
                <a:cs typeface="Arial"/>
              </a:rPr>
              <a:t>AI</a:t>
            </a:r>
            <a:r>
              <a:rPr dirty="0" spc="-35"/>
              <a:t>活</a:t>
            </a:r>
            <a:r>
              <a:rPr dirty="0" spc="-35"/>
              <a:t>用</a:t>
            </a:r>
            <a:r>
              <a:rPr dirty="0" spc="-35"/>
              <a:t>サ</a:t>
            </a:r>
            <a:r>
              <a:rPr dirty="0" spc="-35"/>
              <a:t>ポ</a:t>
            </a:r>
            <a:r>
              <a:rPr dirty="0" spc="-35"/>
              <a:t>ート</a:t>
            </a:r>
            <a:r>
              <a:rPr dirty="0" spc="-35"/>
              <a:t>の</a:t>
            </a:r>
            <a:r>
              <a:rPr dirty="0" spc="-35"/>
              <a:t>概</a:t>
            </a:r>
            <a:r>
              <a:rPr dirty="0" spc="-60"/>
              <a:t>要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400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4.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効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率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化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現</a:t>
            </a:r>
            <a:r>
              <a:rPr dirty="0" sz="1800" spc="30" b="1">
                <a:solidFill>
                  <a:srgbClr val="8C52FF"/>
                </a:solidFill>
                <a:latin typeface="ＭＳ Ｐゴシック"/>
                <a:cs typeface="ＭＳ Ｐゴシック"/>
              </a:rPr>
              <a:t>する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ポ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ト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61" y="1264707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811075" y="1378818"/>
            <a:ext cx="102342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し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ルを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既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するため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伴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走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型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11725" y="2066278"/>
            <a:ext cx="5077460" cy="3354070"/>
            <a:chOff x="911725" y="2066278"/>
            <a:chExt cx="5077460" cy="3354070"/>
          </a:xfrm>
        </p:grpSpPr>
        <p:sp>
          <p:nvSpPr>
            <p:cNvPr id="12" name="object 12" descr=""/>
            <p:cNvSpPr/>
            <p:nvPr/>
          </p:nvSpPr>
          <p:spPr>
            <a:xfrm>
              <a:off x="911720" y="2066289"/>
              <a:ext cx="5077460" cy="3354070"/>
            </a:xfrm>
            <a:custGeom>
              <a:avLst/>
              <a:gdLst/>
              <a:ahLst/>
              <a:cxnLst/>
              <a:rect l="l" t="t" r="r" b="b"/>
              <a:pathLst>
                <a:path w="5077460" h="3354070">
                  <a:moveTo>
                    <a:pt x="5075999" y="2332088"/>
                  </a:moveTo>
                  <a:lnTo>
                    <a:pt x="5055159" y="2293150"/>
                  </a:lnTo>
                  <a:lnTo>
                    <a:pt x="5029200" y="2285288"/>
                  </a:lnTo>
                  <a:lnTo>
                    <a:pt x="46799" y="2285288"/>
                  </a:lnTo>
                  <a:lnTo>
                    <a:pt x="28587" y="2288971"/>
                  </a:lnTo>
                  <a:lnTo>
                    <a:pt x="13703" y="2298992"/>
                  </a:lnTo>
                  <a:lnTo>
                    <a:pt x="3670" y="2313876"/>
                  </a:lnTo>
                  <a:lnTo>
                    <a:pt x="0" y="2332088"/>
                  </a:lnTo>
                  <a:lnTo>
                    <a:pt x="0" y="3306788"/>
                  </a:lnTo>
                  <a:lnTo>
                    <a:pt x="3670" y="3324999"/>
                  </a:lnTo>
                  <a:lnTo>
                    <a:pt x="13703" y="3339884"/>
                  </a:lnTo>
                  <a:lnTo>
                    <a:pt x="28587" y="3349904"/>
                  </a:lnTo>
                  <a:lnTo>
                    <a:pt x="46799" y="3353587"/>
                  </a:lnTo>
                  <a:lnTo>
                    <a:pt x="5029200" y="3353587"/>
                  </a:lnTo>
                  <a:lnTo>
                    <a:pt x="5047412" y="3349904"/>
                  </a:lnTo>
                  <a:lnTo>
                    <a:pt x="5062296" y="3339884"/>
                  </a:lnTo>
                  <a:lnTo>
                    <a:pt x="5072316" y="3324999"/>
                  </a:lnTo>
                  <a:lnTo>
                    <a:pt x="5075999" y="3306788"/>
                  </a:lnTo>
                  <a:lnTo>
                    <a:pt x="5075999" y="2332088"/>
                  </a:lnTo>
                  <a:close/>
                </a:path>
                <a:path w="5077460" h="3354070">
                  <a:moveTo>
                    <a:pt x="5077244" y="46799"/>
                  </a:moveTo>
                  <a:lnTo>
                    <a:pt x="5056416" y="7861"/>
                  </a:lnTo>
                  <a:lnTo>
                    <a:pt x="5030444" y="0"/>
                  </a:lnTo>
                  <a:lnTo>
                    <a:pt x="48056" y="0"/>
                  </a:lnTo>
                  <a:lnTo>
                    <a:pt x="29832" y="3670"/>
                  </a:lnTo>
                  <a:lnTo>
                    <a:pt x="14960" y="13703"/>
                  </a:lnTo>
                  <a:lnTo>
                    <a:pt x="4927" y="28575"/>
                  </a:lnTo>
                  <a:lnTo>
                    <a:pt x="1244" y="46799"/>
                  </a:lnTo>
                  <a:lnTo>
                    <a:pt x="1244" y="1021499"/>
                  </a:lnTo>
                  <a:lnTo>
                    <a:pt x="4927" y="1039710"/>
                  </a:lnTo>
                  <a:lnTo>
                    <a:pt x="14960" y="1054582"/>
                  </a:lnTo>
                  <a:lnTo>
                    <a:pt x="29832" y="1064615"/>
                  </a:lnTo>
                  <a:lnTo>
                    <a:pt x="48056" y="1068298"/>
                  </a:lnTo>
                  <a:lnTo>
                    <a:pt x="5030444" y="1068298"/>
                  </a:lnTo>
                  <a:lnTo>
                    <a:pt x="5048669" y="1064615"/>
                  </a:lnTo>
                  <a:lnTo>
                    <a:pt x="5063541" y="1054582"/>
                  </a:lnTo>
                  <a:lnTo>
                    <a:pt x="5073574" y="1039710"/>
                  </a:lnTo>
                  <a:lnTo>
                    <a:pt x="5077244" y="1021499"/>
                  </a:lnTo>
                  <a:lnTo>
                    <a:pt x="5077244" y="4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60435" y="2188660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300090" y="2720133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5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48414" y="44550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288069" y="49865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1724937" y="2296762"/>
            <a:ext cx="3070225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100"/>
              </a:spcBef>
            </a:pP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ス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タ</a:t>
            </a:r>
            <a:r>
              <a:rPr dirty="0" sz="2200" spc="-35" b="1">
                <a:solidFill>
                  <a:srgbClr val="1F59AB"/>
                </a:solidFill>
                <a:latin typeface="ＭＳ Ｐゴシック"/>
                <a:cs typeface="ＭＳ Ｐゴシック"/>
              </a:rPr>
              <a:t>ー</a:t>
            </a:r>
            <a:r>
              <a:rPr dirty="0" sz="2200" spc="-25" b="1">
                <a:solidFill>
                  <a:srgbClr val="1F59AB"/>
                </a:solidFill>
                <a:latin typeface="ＭＳ Ｐゴシック"/>
                <a:cs typeface="ＭＳ Ｐゴシック"/>
              </a:rPr>
              <a:t>ト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ア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90" b="1">
                <a:solidFill>
                  <a:srgbClr val="1F59AB"/>
                </a:solidFill>
                <a:latin typeface="ＭＳ Ｐゴシック"/>
                <a:cs typeface="ＭＳ Ｐゴシック"/>
              </a:rPr>
              <a:t>プ </a:t>
            </a:r>
            <a:r>
              <a:rPr dirty="0" sz="2200" spc="-25" b="1">
                <a:solidFill>
                  <a:srgbClr val="1F59AB"/>
                </a:solidFill>
                <a:latin typeface="Arial"/>
                <a:cs typeface="Arial"/>
              </a:rPr>
              <a:t>MTG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・業務把握、目標・目的のすり合わせ、動機付け</a:t>
            </a:r>
            <a:endParaRPr sz="1200">
              <a:latin typeface="ＭＳ Ｐゴシック"/>
              <a:cs typeface="ＭＳ Ｐゴシック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620217" y="4515714"/>
            <a:ext cx="382905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学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習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管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理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ポ</a:t>
            </a:r>
            <a:r>
              <a:rPr dirty="0" sz="2200" spc="-45" b="1">
                <a:solidFill>
                  <a:srgbClr val="0F59B3"/>
                </a:solidFill>
                <a:latin typeface="ＭＳ Ｐゴシック"/>
                <a:cs typeface="ＭＳ Ｐゴシック"/>
              </a:rPr>
              <a:t>ート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・動画コンテンツとワークショップを完遂するための学習管理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・受講者のテスト点数、受講状況をレポートで提出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09225" y="5497371"/>
            <a:ext cx="5076190" cy="1068705"/>
            <a:chOff x="909225" y="5497371"/>
            <a:chExt cx="5076190" cy="1068705"/>
          </a:xfrm>
        </p:grpSpPr>
        <p:sp>
          <p:nvSpPr>
            <p:cNvPr id="20" name="object 20" descr=""/>
            <p:cNvSpPr/>
            <p:nvPr/>
          </p:nvSpPr>
          <p:spPr>
            <a:xfrm>
              <a:off x="909225" y="54973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7" y="1068299"/>
                  </a:moveTo>
                  <a:lnTo>
                    <a:pt x="46802" y="1068299"/>
                  </a:lnTo>
                  <a:lnTo>
                    <a:pt x="28584" y="1064621"/>
                  </a:lnTo>
                  <a:lnTo>
                    <a:pt x="13708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8" y="13708"/>
                  </a:lnTo>
                  <a:lnTo>
                    <a:pt x="28584" y="3677"/>
                  </a:lnTo>
                  <a:lnTo>
                    <a:pt x="46802" y="0"/>
                  </a:lnTo>
                  <a:lnTo>
                    <a:pt x="5029197" y="0"/>
                  </a:lnTo>
                  <a:lnTo>
                    <a:pt x="5068136" y="20836"/>
                  </a:lnTo>
                  <a:lnTo>
                    <a:pt x="5076000" y="46802"/>
                  </a:lnTo>
                  <a:lnTo>
                    <a:pt x="5076000" y="1021497"/>
                  </a:lnTo>
                  <a:lnTo>
                    <a:pt x="5072322" y="1039715"/>
                  </a:lnTo>
                  <a:lnTo>
                    <a:pt x="5062292" y="1054591"/>
                  </a:lnTo>
                  <a:lnTo>
                    <a:pt x="5047415" y="1064621"/>
                  </a:lnTo>
                  <a:lnTo>
                    <a:pt x="5029197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045914" y="56008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285569" y="61323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1617717" y="5661514"/>
            <a:ext cx="369379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研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修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中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間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報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告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r>
              <a:rPr dirty="0" sz="22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完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了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報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告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・研修受講中から業務効率化の進捗を会社に報告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・完了後に研修効果と社内促進ガイドラインをレポート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6261925" y="3212071"/>
            <a:ext cx="5076190" cy="1068705"/>
            <a:chOff x="6261925" y="3212071"/>
            <a:chExt cx="5076190" cy="1068705"/>
          </a:xfrm>
        </p:grpSpPr>
        <p:sp>
          <p:nvSpPr>
            <p:cNvPr id="25" name="object 25" descr=""/>
            <p:cNvSpPr/>
            <p:nvPr/>
          </p:nvSpPr>
          <p:spPr>
            <a:xfrm>
              <a:off x="6261925" y="32120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7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398615" y="33155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638269" y="38470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436738" y="3378586"/>
            <a:ext cx="403860" cy="4197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5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215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970417" y="3376214"/>
            <a:ext cx="306260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定</a:t>
            </a:r>
            <a:r>
              <a:rPr dirty="0" sz="2200" b="1">
                <a:solidFill>
                  <a:srgbClr val="0F59B3"/>
                </a:solidFill>
                <a:latin typeface="ＭＳ Ｐゴシック"/>
                <a:cs typeface="ＭＳ Ｐゴシック"/>
              </a:rPr>
              <a:t>例</a:t>
            </a:r>
            <a:r>
              <a:rPr dirty="0" sz="2200" spc="60" b="1">
                <a:solidFill>
                  <a:srgbClr val="0F59B3"/>
                </a:solidFill>
                <a:latin typeface="ＭＳ Ｐゴシック"/>
                <a:cs typeface="ＭＳ Ｐゴシック"/>
              </a:rPr>
              <a:t> 活用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MTG</a:t>
            </a:r>
            <a:r>
              <a:rPr dirty="0" sz="2200" spc="-1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200" spc="110" b="1">
                <a:solidFill>
                  <a:srgbClr val="0F59B3"/>
                </a:solidFill>
                <a:latin typeface="ＭＳ Ｐゴシック"/>
                <a:cs typeface="ＭＳ Ｐゴシック"/>
              </a:rPr>
              <a:t>月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1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回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・既存業務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作業への代替支援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・業務活用・定着サポート</a:t>
            </a:r>
            <a:r>
              <a:rPr dirty="0" sz="1200" spc="-25">
                <a:solidFill>
                  <a:srgbClr val="434343"/>
                </a:solidFill>
                <a:latin typeface="Arial"/>
                <a:cs typeface="Arial"/>
              </a:rPr>
              <a:t>MTG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6259425" y="4357871"/>
            <a:ext cx="5076190" cy="1068705"/>
            <a:chOff x="6259425" y="4357871"/>
            <a:chExt cx="5076190" cy="1068705"/>
          </a:xfrm>
        </p:grpSpPr>
        <p:sp>
          <p:nvSpPr>
            <p:cNvPr id="31" name="object 31" descr=""/>
            <p:cNvSpPr/>
            <p:nvPr/>
          </p:nvSpPr>
          <p:spPr>
            <a:xfrm>
              <a:off x="6259425" y="43578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8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396114" y="44613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635769" y="49928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6434239" y="4524386"/>
            <a:ext cx="4038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0955">
              <a:lnSpc>
                <a:spcPts val="21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6967917" y="4522013"/>
            <a:ext cx="206121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チ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ポ</a:t>
            </a:r>
            <a:r>
              <a:rPr dirty="0" sz="2200" spc="-45" b="1">
                <a:solidFill>
                  <a:srgbClr val="0F59B3"/>
                </a:solidFill>
                <a:latin typeface="ＭＳ Ｐゴシック"/>
                <a:cs typeface="ＭＳ Ｐゴシック"/>
              </a:rPr>
              <a:t>ート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・プロンプト作成、活用相談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・日々の業務効率化の相談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6259425" y="5503671"/>
            <a:ext cx="5076190" cy="1068705"/>
            <a:chOff x="6259425" y="5503671"/>
            <a:chExt cx="5076190" cy="1068705"/>
          </a:xfrm>
        </p:grpSpPr>
        <p:sp>
          <p:nvSpPr>
            <p:cNvPr id="37" name="object 37" descr=""/>
            <p:cNvSpPr/>
            <p:nvPr/>
          </p:nvSpPr>
          <p:spPr>
            <a:xfrm>
              <a:off x="6259425" y="55036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1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8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1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396114" y="56071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635769" y="61386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6434238" y="5670186"/>
            <a:ext cx="4038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0955">
              <a:lnSpc>
                <a:spcPts val="21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967917" y="5667814"/>
            <a:ext cx="327977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オ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ラ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イ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交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流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・他社活用事例、最新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活用法について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・ユーザーコミュニティ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6259425" y="2072583"/>
            <a:ext cx="5076190" cy="1068705"/>
            <a:chOff x="6259425" y="2072583"/>
            <a:chExt cx="5076190" cy="1068705"/>
          </a:xfrm>
        </p:grpSpPr>
        <p:sp>
          <p:nvSpPr>
            <p:cNvPr id="43" name="object 43" descr=""/>
            <p:cNvSpPr/>
            <p:nvPr/>
          </p:nvSpPr>
          <p:spPr>
            <a:xfrm>
              <a:off x="6259425" y="2072583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5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7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396114" y="2176095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635769" y="2707569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5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 txBox="1"/>
          <p:nvPr/>
        </p:nvSpPr>
        <p:spPr>
          <a:xfrm>
            <a:off x="6447538" y="2262261"/>
            <a:ext cx="403860" cy="382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80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6967917" y="2236726"/>
            <a:ext cx="254762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フ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ォ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ア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90" b="1">
                <a:solidFill>
                  <a:srgbClr val="0F59B3"/>
                </a:solidFill>
                <a:latin typeface="ＭＳ Ｐゴシック"/>
                <a:cs typeface="ＭＳ Ｐゴシック"/>
              </a:rPr>
              <a:t>プ </a:t>
            </a:r>
            <a:r>
              <a:rPr dirty="0" sz="2200" spc="-25" b="1">
                <a:solidFill>
                  <a:srgbClr val="0F59B3"/>
                </a:solidFill>
                <a:latin typeface="Arial"/>
                <a:cs typeface="Arial"/>
              </a:rPr>
              <a:t>MTG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・社内業務改革のロードマップ策定支援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・社内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活用計画の策定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910475" y="3215233"/>
            <a:ext cx="5076190" cy="1068705"/>
            <a:chOff x="910475" y="3215233"/>
            <a:chExt cx="5076190" cy="1068705"/>
          </a:xfrm>
        </p:grpSpPr>
        <p:sp>
          <p:nvSpPr>
            <p:cNvPr id="49" name="object 49" descr=""/>
            <p:cNvSpPr/>
            <p:nvPr/>
          </p:nvSpPr>
          <p:spPr>
            <a:xfrm>
              <a:off x="910475" y="3215233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7" y="1068299"/>
                  </a:moveTo>
                  <a:lnTo>
                    <a:pt x="46802" y="1068299"/>
                  </a:lnTo>
                  <a:lnTo>
                    <a:pt x="28584" y="1064622"/>
                  </a:lnTo>
                  <a:lnTo>
                    <a:pt x="13708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8" y="13707"/>
                  </a:lnTo>
                  <a:lnTo>
                    <a:pt x="28584" y="3677"/>
                  </a:lnTo>
                  <a:lnTo>
                    <a:pt x="46802" y="0"/>
                  </a:lnTo>
                  <a:lnTo>
                    <a:pt x="5029197" y="0"/>
                  </a:lnTo>
                  <a:lnTo>
                    <a:pt x="5068136" y="20836"/>
                  </a:lnTo>
                  <a:lnTo>
                    <a:pt x="5076000" y="46802"/>
                  </a:lnTo>
                  <a:lnTo>
                    <a:pt x="5076000" y="1021497"/>
                  </a:lnTo>
                  <a:lnTo>
                    <a:pt x="5072322" y="1039715"/>
                  </a:lnTo>
                  <a:lnTo>
                    <a:pt x="5062292" y="1054591"/>
                  </a:lnTo>
                  <a:lnTo>
                    <a:pt x="5047415" y="1064622"/>
                  </a:lnTo>
                  <a:lnTo>
                    <a:pt x="5029197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47164" y="3318745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86819" y="3850219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 descr=""/>
          <p:cNvSpPr txBox="1"/>
          <p:nvPr/>
        </p:nvSpPr>
        <p:spPr>
          <a:xfrm>
            <a:off x="1617717" y="3296927"/>
            <a:ext cx="2684780" cy="895985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189230">
              <a:lnSpc>
                <a:spcPct val="100000"/>
              </a:lnSpc>
              <a:spcBef>
                <a:spcPts val="960"/>
              </a:spcBef>
            </a:pPr>
            <a:r>
              <a:rPr dirty="0" sz="2200" spc="40" b="1">
                <a:solidFill>
                  <a:srgbClr val="0F59B3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ツー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ル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説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明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・最新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20">
                <a:solidFill>
                  <a:srgbClr val="434343"/>
                </a:solidFill>
                <a:latin typeface="ＭＳ Ｐゴシック"/>
                <a:cs typeface="ＭＳ Ｐゴシック"/>
              </a:rPr>
              <a:t>ツールのご紹介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・基本的な使い方、機能、管理面の説明</a:t>
            </a:r>
            <a:endParaRPr sz="1200">
              <a:latin typeface="ＭＳ Ｐゴシック"/>
              <a:cs typeface="ＭＳ Ｐゴシック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109363" y="2235673"/>
            <a:ext cx="40386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083988" y="3409248"/>
            <a:ext cx="403860" cy="37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79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3495">
              <a:lnSpc>
                <a:spcPts val="1989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083988" y="4508336"/>
            <a:ext cx="403860" cy="415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3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6034">
              <a:lnSpc>
                <a:spcPts val="213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087338" y="5683524"/>
            <a:ext cx="403860" cy="377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78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198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325" y="1051360"/>
                  </a:moveTo>
                  <a:lnTo>
                    <a:pt x="0" y="1051360"/>
                  </a:lnTo>
                  <a:lnTo>
                    <a:pt x="0" y="0"/>
                  </a:lnTo>
                  <a:lnTo>
                    <a:pt x="11970325" y="0"/>
                  </a:lnTo>
                  <a:lnTo>
                    <a:pt x="11970325" y="1051360"/>
                  </a:lnTo>
                  <a:close/>
                </a:path>
              </a:pathLst>
            </a:custGeom>
            <a:solidFill>
              <a:srgbClr val="F1F1F1">
                <a:alpha val="69802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355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48660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ワ</a:t>
            </a:r>
            <a:r>
              <a:rPr dirty="0" spc="-40"/>
              <a:t>ー</a:t>
            </a:r>
            <a:r>
              <a:rPr dirty="0" spc="-35"/>
              <a:t>ク</a:t>
            </a:r>
            <a:r>
              <a:rPr dirty="0" spc="-40"/>
              <a:t>シ</a:t>
            </a:r>
            <a:r>
              <a:rPr dirty="0" spc="-35"/>
              <a:t>ョップ</a:t>
            </a:r>
            <a:r>
              <a:rPr dirty="0" spc="-35"/>
              <a:t>の</a:t>
            </a:r>
            <a:r>
              <a:rPr dirty="0" spc="-35"/>
              <a:t>活</a:t>
            </a:r>
            <a:r>
              <a:rPr dirty="0" spc="-35"/>
              <a:t>用</a:t>
            </a:r>
            <a:r>
              <a:rPr dirty="0" spc="-35"/>
              <a:t>事</a:t>
            </a:r>
            <a:r>
              <a:rPr dirty="0" spc="-35"/>
              <a:t>例</a:t>
            </a:r>
            <a:r>
              <a:rPr dirty="0" spc="-35"/>
              <a:t>と</a:t>
            </a:r>
            <a:r>
              <a:rPr dirty="0" spc="-35"/>
              <a:t>効</a:t>
            </a:r>
            <a:r>
              <a:rPr dirty="0" spc="-50"/>
              <a:t>果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022071" y="1530593"/>
            <a:ext cx="101339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既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3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替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特</a:t>
            </a:r>
            <a:r>
              <a:rPr dirty="0" sz="3000" spc="620" b="1">
                <a:solidFill>
                  <a:srgbClr val="FFFFFF"/>
                </a:solidFill>
                <a:latin typeface="ＭＳ Ｐゴシック"/>
                <a:cs typeface="ＭＳ Ｐゴシック"/>
              </a:rPr>
              <a:t>定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替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着</a:t>
            </a:r>
            <a:r>
              <a:rPr dirty="0" sz="3000" spc="340" b="1">
                <a:solidFill>
                  <a:srgbClr val="FFFFFF"/>
                </a:solidFill>
                <a:latin typeface="ＭＳ Ｐゴシック"/>
                <a:cs typeface="ＭＳ Ｐゴシック"/>
              </a:rPr>
              <a:t>手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→AI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定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着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456399" y="2416708"/>
            <a:ext cx="11279505" cy="4050029"/>
          </a:xfrm>
          <a:custGeom>
            <a:avLst/>
            <a:gdLst/>
            <a:ahLst/>
            <a:cxnLst/>
            <a:rect l="l" t="t" r="r" b="b"/>
            <a:pathLst>
              <a:path w="11279505" h="4050029">
                <a:moveTo>
                  <a:pt x="3634498" y="159232"/>
                </a:moveTo>
                <a:lnTo>
                  <a:pt x="3622370" y="98298"/>
                </a:lnTo>
                <a:lnTo>
                  <a:pt x="3587851" y="46634"/>
                </a:lnTo>
                <a:lnTo>
                  <a:pt x="3536200" y="12115"/>
                </a:lnTo>
                <a:lnTo>
                  <a:pt x="3475266" y="0"/>
                </a:lnTo>
                <a:lnTo>
                  <a:pt x="159219" y="0"/>
                </a:lnTo>
                <a:lnTo>
                  <a:pt x="108889" y="8115"/>
                </a:lnTo>
                <a:lnTo>
                  <a:pt x="65189" y="30721"/>
                </a:lnTo>
                <a:lnTo>
                  <a:pt x="30721" y="65189"/>
                </a:lnTo>
                <a:lnTo>
                  <a:pt x="8115" y="108902"/>
                </a:lnTo>
                <a:lnTo>
                  <a:pt x="0" y="159232"/>
                </a:lnTo>
                <a:lnTo>
                  <a:pt x="0" y="3890467"/>
                </a:lnTo>
                <a:lnTo>
                  <a:pt x="8115" y="3940797"/>
                </a:lnTo>
                <a:lnTo>
                  <a:pt x="30721" y="3984510"/>
                </a:lnTo>
                <a:lnTo>
                  <a:pt x="65189" y="4018978"/>
                </a:lnTo>
                <a:lnTo>
                  <a:pt x="108889" y="4041584"/>
                </a:lnTo>
                <a:lnTo>
                  <a:pt x="159219" y="4049699"/>
                </a:lnTo>
                <a:lnTo>
                  <a:pt x="3475266" y="4049699"/>
                </a:lnTo>
                <a:lnTo>
                  <a:pt x="3525596" y="4041584"/>
                </a:lnTo>
                <a:lnTo>
                  <a:pt x="3569309" y="4018978"/>
                </a:lnTo>
                <a:lnTo>
                  <a:pt x="3603777" y="3984510"/>
                </a:lnTo>
                <a:lnTo>
                  <a:pt x="3626370" y="3940797"/>
                </a:lnTo>
                <a:lnTo>
                  <a:pt x="3634498" y="3890467"/>
                </a:lnTo>
                <a:lnTo>
                  <a:pt x="3634498" y="159232"/>
                </a:lnTo>
                <a:close/>
              </a:path>
              <a:path w="11279505" h="4050029">
                <a:moveTo>
                  <a:pt x="7473594" y="159232"/>
                </a:moveTo>
                <a:lnTo>
                  <a:pt x="7461478" y="98298"/>
                </a:lnTo>
                <a:lnTo>
                  <a:pt x="7426960" y="46634"/>
                </a:lnTo>
                <a:lnTo>
                  <a:pt x="7375309" y="12115"/>
                </a:lnTo>
                <a:lnTo>
                  <a:pt x="7314374" y="0"/>
                </a:lnTo>
                <a:lnTo>
                  <a:pt x="3998328" y="0"/>
                </a:lnTo>
                <a:lnTo>
                  <a:pt x="3947998" y="8115"/>
                </a:lnTo>
                <a:lnTo>
                  <a:pt x="3904284" y="30721"/>
                </a:lnTo>
                <a:lnTo>
                  <a:pt x="3869817" y="65189"/>
                </a:lnTo>
                <a:lnTo>
                  <a:pt x="3847211" y="108902"/>
                </a:lnTo>
                <a:lnTo>
                  <a:pt x="3839095" y="159232"/>
                </a:lnTo>
                <a:lnTo>
                  <a:pt x="3839095" y="3890467"/>
                </a:lnTo>
                <a:lnTo>
                  <a:pt x="3847211" y="3940797"/>
                </a:lnTo>
                <a:lnTo>
                  <a:pt x="3869817" y="3984510"/>
                </a:lnTo>
                <a:lnTo>
                  <a:pt x="3904284" y="4018978"/>
                </a:lnTo>
                <a:lnTo>
                  <a:pt x="3947998" y="4041584"/>
                </a:lnTo>
                <a:lnTo>
                  <a:pt x="3998328" y="4049699"/>
                </a:lnTo>
                <a:lnTo>
                  <a:pt x="7314374" y="4049699"/>
                </a:lnTo>
                <a:lnTo>
                  <a:pt x="7364704" y="4041584"/>
                </a:lnTo>
                <a:lnTo>
                  <a:pt x="7408405" y="4018978"/>
                </a:lnTo>
                <a:lnTo>
                  <a:pt x="7442873" y="3984510"/>
                </a:lnTo>
                <a:lnTo>
                  <a:pt x="7465479" y="3940797"/>
                </a:lnTo>
                <a:lnTo>
                  <a:pt x="7473594" y="3890467"/>
                </a:lnTo>
                <a:lnTo>
                  <a:pt x="7473594" y="159232"/>
                </a:lnTo>
                <a:close/>
              </a:path>
              <a:path w="11279505" h="4050029">
                <a:moveTo>
                  <a:pt x="11279137" y="159219"/>
                </a:moveTo>
                <a:lnTo>
                  <a:pt x="11267021" y="98298"/>
                </a:lnTo>
                <a:lnTo>
                  <a:pt x="11232502" y="46634"/>
                </a:lnTo>
                <a:lnTo>
                  <a:pt x="11180851" y="12115"/>
                </a:lnTo>
                <a:lnTo>
                  <a:pt x="11119917" y="0"/>
                </a:lnTo>
                <a:lnTo>
                  <a:pt x="7803870" y="0"/>
                </a:lnTo>
                <a:lnTo>
                  <a:pt x="7753540" y="8115"/>
                </a:lnTo>
                <a:lnTo>
                  <a:pt x="7709827" y="30721"/>
                </a:lnTo>
                <a:lnTo>
                  <a:pt x="7675359" y="65189"/>
                </a:lnTo>
                <a:lnTo>
                  <a:pt x="7652753" y="108902"/>
                </a:lnTo>
                <a:lnTo>
                  <a:pt x="7644638" y="159219"/>
                </a:lnTo>
                <a:lnTo>
                  <a:pt x="7644638" y="3890467"/>
                </a:lnTo>
                <a:lnTo>
                  <a:pt x="7652753" y="3940797"/>
                </a:lnTo>
                <a:lnTo>
                  <a:pt x="7675359" y="3984510"/>
                </a:lnTo>
                <a:lnTo>
                  <a:pt x="7709827" y="4018978"/>
                </a:lnTo>
                <a:lnTo>
                  <a:pt x="7753540" y="4041584"/>
                </a:lnTo>
                <a:lnTo>
                  <a:pt x="7803870" y="4049699"/>
                </a:lnTo>
                <a:lnTo>
                  <a:pt x="11119917" y="4049699"/>
                </a:lnTo>
                <a:lnTo>
                  <a:pt x="11170247" y="4041584"/>
                </a:lnTo>
                <a:lnTo>
                  <a:pt x="11213948" y="4018978"/>
                </a:lnTo>
                <a:lnTo>
                  <a:pt x="11248415" y="3984510"/>
                </a:lnTo>
                <a:lnTo>
                  <a:pt x="11271021" y="3940797"/>
                </a:lnTo>
                <a:lnTo>
                  <a:pt x="11279137" y="3890467"/>
                </a:lnTo>
                <a:lnTo>
                  <a:pt x="11279137" y="15921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386258" y="2857104"/>
            <a:ext cx="1720214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務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棚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卸</a:t>
            </a:r>
            <a:r>
              <a:rPr dirty="0" sz="2800" spc="-60" b="1">
                <a:solidFill>
                  <a:srgbClr val="0F59B3"/>
                </a:solidFill>
                <a:latin typeface="ＭＳ Ｐゴシック"/>
                <a:cs typeface="ＭＳ Ｐゴシック"/>
              </a:rPr>
              <a:t>し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172377" y="2615579"/>
            <a:ext cx="1803400" cy="836294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373380" marR="5080" indent="-361315">
              <a:lnSpc>
                <a:spcPts val="3020"/>
              </a:lnSpc>
              <a:spcBef>
                <a:spcPts val="480"/>
              </a:spcBef>
            </a:pPr>
            <a:r>
              <a:rPr dirty="0" sz="28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代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替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領</a:t>
            </a:r>
            <a:r>
              <a:rPr dirty="0" sz="2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域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特</a:t>
            </a:r>
            <a:r>
              <a:rPr dirty="0" sz="2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定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828823" y="2847808"/>
            <a:ext cx="212407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8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8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8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務</a:t>
            </a:r>
            <a:r>
              <a:rPr dirty="0" sz="28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改</a:t>
            </a:r>
            <a:r>
              <a:rPr dirty="0" sz="2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善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675671" y="3041908"/>
            <a:ext cx="10986770" cy="3195320"/>
            <a:chOff x="675671" y="3041908"/>
            <a:chExt cx="10986770" cy="3195320"/>
          </a:xfrm>
        </p:grpSpPr>
        <p:sp>
          <p:nvSpPr>
            <p:cNvPr id="15" name="object 15" descr=""/>
            <p:cNvSpPr/>
            <p:nvPr/>
          </p:nvSpPr>
          <p:spPr>
            <a:xfrm>
              <a:off x="3661346" y="3062404"/>
              <a:ext cx="1311275" cy="0"/>
            </a:xfrm>
            <a:custGeom>
              <a:avLst/>
              <a:gdLst/>
              <a:ahLst/>
              <a:cxnLst/>
              <a:rect l="l" t="t" r="r" b="b"/>
              <a:pathLst>
                <a:path w="1311275" h="0">
                  <a:moveTo>
                    <a:pt x="0" y="0"/>
                  </a:moveTo>
                  <a:lnTo>
                    <a:pt x="1310849" y="0"/>
                  </a:lnTo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972197" y="304667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972197" y="304667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168939" y="3062404"/>
              <a:ext cx="1311275" cy="0"/>
            </a:xfrm>
            <a:custGeom>
              <a:avLst/>
              <a:gdLst/>
              <a:ahLst/>
              <a:cxnLst/>
              <a:rect l="l" t="t" r="r" b="b"/>
              <a:pathLst>
                <a:path w="1311275" h="0">
                  <a:moveTo>
                    <a:pt x="0" y="0"/>
                  </a:moveTo>
                  <a:lnTo>
                    <a:pt x="1310849" y="0"/>
                  </a:lnTo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8479789" y="304667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8479789" y="3046671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671" y="3585764"/>
              <a:ext cx="3132698" cy="264455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8618160" y="3569085"/>
              <a:ext cx="2628900" cy="2628900"/>
            </a:xfrm>
            <a:custGeom>
              <a:avLst/>
              <a:gdLst/>
              <a:ahLst/>
              <a:cxnLst/>
              <a:rect l="l" t="t" r="r" b="b"/>
              <a:pathLst>
                <a:path w="2628900" h="2628900">
                  <a:moveTo>
                    <a:pt x="1314449" y="2628899"/>
                  </a:moveTo>
                  <a:lnTo>
                    <a:pt x="1266261" y="2628033"/>
                  </a:lnTo>
                  <a:lnTo>
                    <a:pt x="1218510" y="2625452"/>
                  </a:lnTo>
                  <a:lnTo>
                    <a:pt x="1171226" y="2621186"/>
                  </a:lnTo>
                  <a:lnTo>
                    <a:pt x="1124437" y="2615267"/>
                  </a:lnTo>
                  <a:lnTo>
                    <a:pt x="1078175" y="2607722"/>
                  </a:lnTo>
                  <a:lnTo>
                    <a:pt x="1032469" y="2598582"/>
                  </a:lnTo>
                  <a:lnTo>
                    <a:pt x="987348" y="2587877"/>
                  </a:lnTo>
                  <a:lnTo>
                    <a:pt x="942842" y="2575635"/>
                  </a:lnTo>
                  <a:lnTo>
                    <a:pt x="898982" y="2561888"/>
                  </a:lnTo>
                  <a:lnTo>
                    <a:pt x="855795" y="2546664"/>
                  </a:lnTo>
                  <a:lnTo>
                    <a:pt x="813313" y="2529994"/>
                  </a:lnTo>
                  <a:lnTo>
                    <a:pt x="771565" y="2511906"/>
                  </a:lnTo>
                  <a:lnTo>
                    <a:pt x="730580" y="2492431"/>
                  </a:lnTo>
                  <a:lnTo>
                    <a:pt x="690389" y="2471599"/>
                  </a:lnTo>
                  <a:lnTo>
                    <a:pt x="651021" y="2449439"/>
                  </a:lnTo>
                  <a:lnTo>
                    <a:pt x="612506" y="2425980"/>
                  </a:lnTo>
                  <a:lnTo>
                    <a:pt x="574873" y="2401253"/>
                  </a:lnTo>
                  <a:lnTo>
                    <a:pt x="538152" y="2375287"/>
                  </a:lnTo>
                  <a:lnTo>
                    <a:pt x="502373" y="2348112"/>
                  </a:lnTo>
                  <a:lnTo>
                    <a:pt x="467566" y="2319757"/>
                  </a:lnTo>
                  <a:lnTo>
                    <a:pt x="433760" y="2290253"/>
                  </a:lnTo>
                  <a:lnTo>
                    <a:pt x="400985" y="2259629"/>
                  </a:lnTo>
                  <a:lnTo>
                    <a:pt x="369270" y="2227914"/>
                  </a:lnTo>
                  <a:lnTo>
                    <a:pt x="338646" y="2195139"/>
                  </a:lnTo>
                  <a:lnTo>
                    <a:pt x="309142" y="2161333"/>
                  </a:lnTo>
                  <a:lnTo>
                    <a:pt x="280787" y="2126526"/>
                  </a:lnTo>
                  <a:lnTo>
                    <a:pt x="253612" y="2090747"/>
                  </a:lnTo>
                  <a:lnTo>
                    <a:pt x="227646" y="2054026"/>
                  </a:lnTo>
                  <a:lnTo>
                    <a:pt x="202919" y="2016393"/>
                  </a:lnTo>
                  <a:lnTo>
                    <a:pt x="179460" y="1977878"/>
                  </a:lnTo>
                  <a:lnTo>
                    <a:pt x="157300" y="1938510"/>
                  </a:lnTo>
                  <a:lnTo>
                    <a:pt x="136468" y="1898318"/>
                  </a:lnTo>
                  <a:lnTo>
                    <a:pt x="116993" y="1857334"/>
                  </a:lnTo>
                  <a:lnTo>
                    <a:pt x="98905" y="1815586"/>
                  </a:lnTo>
                  <a:lnTo>
                    <a:pt x="82235" y="1773104"/>
                  </a:lnTo>
                  <a:lnTo>
                    <a:pt x="67011" y="1729917"/>
                  </a:lnTo>
                  <a:lnTo>
                    <a:pt x="53264" y="1686057"/>
                  </a:lnTo>
                  <a:lnTo>
                    <a:pt x="41022" y="1641551"/>
                  </a:lnTo>
                  <a:lnTo>
                    <a:pt x="30317" y="1596430"/>
                  </a:lnTo>
                  <a:lnTo>
                    <a:pt x="21177" y="1550724"/>
                  </a:lnTo>
                  <a:lnTo>
                    <a:pt x="13632" y="1504461"/>
                  </a:lnTo>
                  <a:lnTo>
                    <a:pt x="7713" y="1457673"/>
                  </a:lnTo>
                  <a:lnTo>
                    <a:pt x="3447" y="1410389"/>
                  </a:lnTo>
                  <a:lnTo>
                    <a:pt x="866" y="1362638"/>
                  </a:lnTo>
                  <a:lnTo>
                    <a:pt x="0" y="1314449"/>
                  </a:lnTo>
                  <a:lnTo>
                    <a:pt x="866" y="1266261"/>
                  </a:lnTo>
                  <a:lnTo>
                    <a:pt x="3447" y="1218510"/>
                  </a:lnTo>
                  <a:lnTo>
                    <a:pt x="7713" y="1171226"/>
                  </a:lnTo>
                  <a:lnTo>
                    <a:pt x="13632" y="1124437"/>
                  </a:lnTo>
                  <a:lnTo>
                    <a:pt x="21177" y="1078175"/>
                  </a:lnTo>
                  <a:lnTo>
                    <a:pt x="30317" y="1032469"/>
                  </a:lnTo>
                  <a:lnTo>
                    <a:pt x="41022" y="987348"/>
                  </a:lnTo>
                  <a:lnTo>
                    <a:pt x="53264" y="942842"/>
                  </a:lnTo>
                  <a:lnTo>
                    <a:pt x="67011" y="898982"/>
                  </a:lnTo>
                  <a:lnTo>
                    <a:pt x="82235" y="855795"/>
                  </a:lnTo>
                  <a:lnTo>
                    <a:pt x="98905" y="813313"/>
                  </a:lnTo>
                  <a:lnTo>
                    <a:pt x="116993" y="771565"/>
                  </a:lnTo>
                  <a:lnTo>
                    <a:pt x="136468" y="730580"/>
                  </a:lnTo>
                  <a:lnTo>
                    <a:pt x="157300" y="690389"/>
                  </a:lnTo>
                  <a:lnTo>
                    <a:pt x="179460" y="651021"/>
                  </a:lnTo>
                  <a:lnTo>
                    <a:pt x="202919" y="612506"/>
                  </a:lnTo>
                  <a:lnTo>
                    <a:pt x="227646" y="574873"/>
                  </a:lnTo>
                  <a:lnTo>
                    <a:pt x="253612" y="538152"/>
                  </a:lnTo>
                  <a:lnTo>
                    <a:pt x="280787" y="502373"/>
                  </a:lnTo>
                  <a:lnTo>
                    <a:pt x="309142" y="467566"/>
                  </a:lnTo>
                  <a:lnTo>
                    <a:pt x="338646" y="433760"/>
                  </a:lnTo>
                  <a:lnTo>
                    <a:pt x="369270" y="400985"/>
                  </a:lnTo>
                  <a:lnTo>
                    <a:pt x="400985" y="369270"/>
                  </a:lnTo>
                  <a:lnTo>
                    <a:pt x="433760" y="338646"/>
                  </a:lnTo>
                  <a:lnTo>
                    <a:pt x="467566" y="309142"/>
                  </a:lnTo>
                  <a:lnTo>
                    <a:pt x="502373" y="280787"/>
                  </a:lnTo>
                  <a:lnTo>
                    <a:pt x="538152" y="253612"/>
                  </a:lnTo>
                  <a:lnTo>
                    <a:pt x="574873" y="227646"/>
                  </a:lnTo>
                  <a:lnTo>
                    <a:pt x="612506" y="202919"/>
                  </a:lnTo>
                  <a:lnTo>
                    <a:pt x="651021" y="179460"/>
                  </a:lnTo>
                  <a:lnTo>
                    <a:pt x="690389" y="157300"/>
                  </a:lnTo>
                  <a:lnTo>
                    <a:pt x="730580" y="136468"/>
                  </a:lnTo>
                  <a:lnTo>
                    <a:pt x="771565" y="116993"/>
                  </a:lnTo>
                  <a:lnTo>
                    <a:pt x="813313" y="98905"/>
                  </a:lnTo>
                  <a:lnTo>
                    <a:pt x="855795" y="82235"/>
                  </a:lnTo>
                  <a:lnTo>
                    <a:pt x="898982" y="67011"/>
                  </a:lnTo>
                  <a:lnTo>
                    <a:pt x="942842" y="53264"/>
                  </a:lnTo>
                  <a:lnTo>
                    <a:pt x="987348" y="41022"/>
                  </a:lnTo>
                  <a:lnTo>
                    <a:pt x="1032469" y="30317"/>
                  </a:lnTo>
                  <a:lnTo>
                    <a:pt x="1078175" y="21177"/>
                  </a:lnTo>
                  <a:lnTo>
                    <a:pt x="1124437" y="13632"/>
                  </a:lnTo>
                  <a:lnTo>
                    <a:pt x="1171226" y="7713"/>
                  </a:lnTo>
                  <a:lnTo>
                    <a:pt x="1218510" y="3447"/>
                  </a:lnTo>
                  <a:lnTo>
                    <a:pt x="1266261" y="866"/>
                  </a:lnTo>
                  <a:lnTo>
                    <a:pt x="1314449" y="0"/>
                  </a:lnTo>
                  <a:lnTo>
                    <a:pt x="1364146" y="938"/>
                  </a:lnTo>
                  <a:lnTo>
                    <a:pt x="1413601" y="3742"/>
                  </a:lnTo>
                  <a:lnTo>
                    <a:pt x="1462767" y="8389"/>
                  </a:lnTo>
                  <a:lnTo>
                    <a:pt x="1511595" y="14862"/>
                  </a:lnTo>
                  <a:lnTo>
                    <a:pt x="1560038" y="23140"/>
                  </a:lnTo>
                  <a:lnTo>
                    <a:pt x="1608049" y="33204"/>
                  </a:lnTo>
                  <a:lnTo>
                    <a:pt x="1655580" y="45033"/>
                  </a:lnTo>
                  <a:lnTo>
                    <a:pt x="1702583" y="58609"/>
                  </a:lnTo>
                  <a:lnTo>
                    <a:pt x="1749010" y="73910"/>
                  </a:lnTo>
                  <a:lnTo>
                    <a:pt x="1794814" y="90918"/>
                  </a:lnTo>
                  <a:lnTo>
                    <a:pt x="1839948" y="109613"/>
                  </a:lnTo>
                  <a:lnTo>
                    <a:pt x="1884363" y="129975"/>
                  </a:lnTo>
                  <a:lnTo>
                    <a:pt x="1928011" y="151984"/>
                  </a:lnTo>
                  <a:lnTo>
                    <a:pt x="1970847" y="175621"/>
                  </a:lnTo>
                  <a:lnTo>
                    <a:pt x="2012820" y="200866"/>
                  </a:lnTo>
                  <a:lnTo>
                    <a:pt x="2053885" y="227698"/>
                  </a:lnTo>
                  <a:lnTo>
                    <a:pt x="2093993" y="256100"/>
                  </a:lnTo>
                  <a:lnTo>
                    <a:pt x="2133097" y="286049"/>
                  </a:lnTo>
                  <a:lnTo>
                    <a:pt x="2171149" y="317528"/>
                  </a:lnTo>
                  <a:lnTo>
                    <a:pt x="2208101" y="350516"/>
                  </a:lnTo>
                  <a:lnTo>
                    <a:pt x="2243906" y="384993"/>
                  </a:lnTo>
                  <a:lnTo>
                    <a:pt x="2278383" y="420798"/>
                  </a:lnTo>
                  <a:lnTo>
                    <a:pt x="2311371" y="457750"/>
                  </a:lnTo>
                  <a:lnTo>
                    <a:pt x="2342850" y="495802"/>
                  </a:lnTo>
                  <a:lnTo>
                    <a:pt x="2372799" y="534905"/>
                  </a:lnTo>
                  <a:lnTo>
                    <a:pt x="2401201" y="575014"/>
                  </a:lnTo>
                  <a:lnTo>
                    <a:pt x="2428033" y="616078"/>
                  </a:lnTo>
                  <a:lnTo>
                    <a:pt x="2453278" y="658052"/>
                  </a:lnTo>
                  <a:lnTo>
                    <a:pt x="2476915" y="700887"/>
                  </a:lnTo>
                  <a:lnTo>
                    <a:pt x="2498924" y="744536"/>
                  </a:lnTo>
                  <a:lnTo>
                    <a:pt x="2519286" y="788951"/>
                  </a:lnTo>
                  <a:lnTo>
                    <a:pt x="2537981" y="834085"/>
                  </a:lnTo>
                  <a:lnTo>
                    <a:pt x="2554989" y="879889"/>
                  </a:lnTo>
                  <a:lnTo>
                    <a:pt x="2570291" y="926316"/>
                  </a:lnTo>
                  <a:lnTo>
                    <a:pt x="2583866" y="973319"/>
                  </a:lnTo>
                  <a:lnTo>
                    <a:pt x="2595695" y="1020850"/>
                  </a:lnTo>
                  <a:lnTo>
                    <a:pt x="2605759" y="1068861"/>
                  </a:lnTo>
                  <a:lnTo>
                    <a:pt x="2614037" y="1117304"/>
                  </a:lnTo>
                  <a:lnTo>
                    <a:pt x="2620510" y="1166132"/>
                  </a:lnTo>
                  <a:lnTo>
                    <a:pt x="2625157" y="1215298"/>
                  </a:lnTo>
                  <a:lnTo>
                    <a:pt x="2627961" y="1264753"/>
                  </a:lnTo>
                  <a:lnTo>
                    <a:pt x="2628899" y="1314449"/>
                  </a:lnTo>
                  <a:lnTo>
                    <a:pt x="2628033" y="1362638"/>
                  </a:lnTo>
                  <a:lnTo>
                    <a:pt x="2625452" y="1410389"/>
                  </a:lnTo>
                  <a:lnTo>
                    <a:pt x="2621186" y="1457673"/>
                  </a:lnTo>
                  <a:lnTo>
                    <a:pt x="2615267" y="1504461"/>
                  </a:lnTo>
                  <a:lnTo>
                    <a:pt x="2607722" y="1550724"/>
                  </a:lnTo>
                  <a:lnTo>
                    <a:pt x="2598582" y="1596430"/>
                  </a:lnTo>
                  <a:lnTo>
                    <a:pt x="2587877" y="1641551"/>
                  </a:lnTo>
                  <a:lnTo>
                    <a:pt x="2575635" y="1686057"/>
                  </a:lnTo>
                  <a:lnTo>
                    <a:pt x="2561888" y="1729917"/>
                  </a:lnTo>
                  <a:lnTo>
                    <a:pt x="2546664" y="1773104"/>
                  </a:lnTo>
                  <a:lnTo>
                    <a:pt x="2529994" y="1815586"/>
                  </a:lnTo>
                  <a:lnTo>
                    <a:pt x="2511906" y="1857334"/>
                  </a:lnTo>
                  <a:lnTo>
                    <a:pt x="2492431" y="1898318"/>
                  </a:lnTo>
                  <a:lnTo>
                    <a:pt x="2471599" y="1938510"/>
                  </a:lnTo>
                  <a:lnTo>
                    <a:pt x="2449439" y="1977878"/>
                  </a:lnTo>
                  <a:lnTo>
                    <a:pt x="2425980" y="2016393"/>
                  </a:lnTo>
                  <a:lnTo>
                    <a:pt x="2401253" y="2054026"/>
                  </a:lnTo>
                  <a:lnTo>
                    <a:pt x="2375287" y="2090747"/>
                  </a:lnTo>
                  <a:lnTo>
                    <a:pt x="2348112" y="2126526"/>
                  </a:lnTo>
                  <a:lnTo>
                    <a:pt x="2319757" y="2161333"/>
                  </a:lnTo>
                  <a:lnTo>
                    <a:pt x="2290253" y="2195139"/>
                  </a:lnTo>
                  <a:lnTo>
                    <a:pt x="2259629" y="2227914"/>
                  </a:lnTo>
                  <a:lnTo>
                    <a:pt x="2227914" y="2259629"/>
                  </a:lnTo>
                  <a:lnTo>
                    <a:pt x="2195139" y="2290253"/>
                  </a:lnTo>
                  <a:lnTo>
                    <a:pt x="2161333" y="2319757"/>
                  </a:lnTo>
                  <a:lnTo>
                    <a:pt x="2126526" y="2348112"/>
                  </a:lnTo>
                  <a:lnTo>
                    <a:pt x="2090747" y="2375287"/>
                  </a:lnTo>
                  <a:lnTo>
                    <a:pt x="2054026" y="2401253"/>
                  </a:lnTo>
                  <a:lnTo>
                    <a:pt x="2016393" y="2425980"/>
                  </a:lnTo>
                  <a:lnTo>
                    <a:pt x="1977878" y="2449439"/>
                  </a:lnTo>
                  <a:lnTo>
                    <a:pt x="1938510" y="2471599"/>
                  </a:lnTo>
                  <a:lnTo>
                    <a:pt x="1898318" y="2492431"/>
                  </a:lnTo>
                  <a:lnTo>
                    <a:pt x="1857334" y="2511906"/>
                  </a:lnTo>
                  <a:lnTo>
                    <a:pt x="1815586" y="2529994"/>
                  </a:lnTo>
                  <a:lnTo>
                    <a:pt x="1773104" y="2546664"/>
                  </a:lnTo>
                  <a:lnTo>
                    <a:pt x="1729917" y="2561888"/>
                  </a:lnTo>
                  <a:lnTo>
                    <a:pt x="1686057" y="2575635"/>
                  </a:lnTo>
                  <a:lnTo>
                    <a:pt x="1641551" y="2587877"/>
                  </a:lnTo>
                  <a:lnTo>
                    <a:pt x="1596430" y="2598582"/>
                  </a:lnTo>
                  <a:lnTo>
                    <a:pt x="1550724" y="2607722"/>
                  </a:lnTo>
                  <a:lnTo>
                    <a:pt x="1504461" y="2615267"/>
                  </a:lnTo>
                  <a:lnTo>
                    <a:pt x="1457673" y="2621186"/>
                  </a:lnTo>
                  <a:lnTo>
                    <a:pt x="1410389" y="2625452"/>
                  </a:lnTo>
                  <a:lnTo>
                    <a:pt x="1362638" y="2628033"/>
                  </a:lnTo>
                  <a:lnTo>
                    <a:pt x="1314449" y="2628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3433" y="3601417"/>
              <a:ext cx="3132635" cy="263530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7295" y="3582923"/>
              <a:ext cx="3634552" cy="2538434"/>
            </a:xfrm>
            <a:prstGeom prst="rect">
              <a:avLst/>
            </a:prstGeom>
          </p:spPr>
        </p:pic>
      </p:grpSp>
      <p:sp>
        <p:nvSpPr>
          <p:cNvPr id="25" name="object 25" descr=""/>
          <p:cNvSpPr txBox="1"/>
          <p:nvPr/>
        </p:nvSpPr>
        <p:spPr>
          <a:xfrm>
            <a:off x="572749" y="224755"/>
            <a:ext cx="400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4.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効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率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化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現</a:t>
            </a:r>
            <a:r>
              <a:rPr dirty="0" sz="1800" spc="30" b="1">
                <a:solidFill>
                  <a:srgbClr val="8C52FF"/>
                </a:solidFill>
                <a:latin typeface="ＭＳ Ｐゴシック"/>
                <a:cs typeface="ＭＳ Ｐゴシック"/>
              </a:rPr>
              <a:t>する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ポ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ト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6399" y="2416708"/>
              <a:ext cx="11279505" cy="4050029"/>
            </a:xfrm>
            <a:custGeom>
              <a:avLst/>
              <a:gdLst/>
              <a:ahLst/>
              <a:cxnLst/>
              <a:rect l="l" t="t" r="r" b="b"/>
              <a:pathLst>
                <a:path w="11279505" h="4050029">
                  <a:moveTo>
                    <a:pt x="2743200" y="120180"/>
                  </a:moveTo>
                  <a:lnTo>
                    <a:pt x="2734043" y="74193"/>
                  </a:lnTo>
                  <a:lnTo>
                    <a:pt x="2707995" y="35204"/>
                  </a:lnTo>
                  <a:lnTo>
                    <a:pt x="2669006" y="9144"/>
                  </a:lnTo>
                  <a:lnTo>
                    <a:pt x="2623020" y="0"/>
                  </a:lnTo>
                  <a:lnTo>
                    <a:pt x="120167" y="0"/>
                  </a:lnTo>
                  <a:lnTo>
                    <a:pt x="73393" y="9448"/>
                  </a:lnTo>
                  <a:lnTo>
                    <a:pt x="35191" y="35204"/>
                  </a:lnTo>
                  <a:lnTo>
                    <a:pt x="9436" y="73406"/>
                  </a:lnTo>
                  <a:lnTo>
                    <a:pt x="0" y="120180"/>
                  </a:lnTo>
                  <a:lnTo>
                    <a:pt x="0" y="3929519"/>
                  </a:lnTo>
                  <a:lnTo>
                    <a:pt x="9436" y="3976293"/>
                  </a:lnTo>
                  <a:lnTo>
                    <a:pt x="35191" y="4014495"/>
                  </a:lnTo>
                  <a:lnTo>
                    <a:pt x="73393" y="4040251"/>
                  </a:lnTo>
                  <a:lnTo>
                    <a:pt x="120167" y="4049699"/>
                  </a:lnTo>
                  <a:lnTo>
                    <a:pt x="2623020" y="4049699"/>
                  </a:lnTo>
                  <a:lnTo>
                    <a:pt x="2669794" y="4040251"/>
                  </a:lnTo>
                  <a:lnTo>
                    <a:pt x="2707995" y="4014495"/>
                  </a:lnTo>
                  <a:lnTo>
                    <a:pt x="2733751" y="3976293"/>
                  </a:lnTo>
                  <a:lnTo>
                    <a:pt x="2743200" y="3929519"/>
                  </a:lnTo>
                  <a:lnTo>
                    <a:pt x="2743200" y="120180"/>
                  </a:lnTo>
                  <a:close/>
                </a:path>
                <a:path w="11279505" h="4050029">
                  <a:moveTo>
                    <a:pt x="6527597" y="159080"/>
                  </a:moveTo>
                  <a:lnTo>
                    <a:pt x="6515481" y="98209"/>
                  </a:lnTo>
                  <a:lnTo>
                    <a:pt x="6481000" y="46596"/>
                  </a:lnTo>
                  <a:lnTo>
                    <a:pt x="6429388" y="12103"/>
                  </a:lnTo>
                  <a:lnTo>
                    <a:pt x="6368516" y="0"/>
                  </a:lnTo>
                  <a:lnTo>
                    <a:pt x="3055480" y="0"/>
                  </a:lnTo>
                  <a:lnTo>
                    <a:pt x="3005188" y="8115"/>
                  </a:lnTo>
                  <a:lnTo>
                    <a:pt x="2961525" y="30695"/>
                  </a:lnTo>
                  <a:lnTo>
                    <a:pt x="2927083" y="65125"/>
                  </a:lnTo>
                  <a:lnTo>
                    <a:pt x="2904502" y="108800"/>
                  </a:lnTo>
                  <a:lnTo>
                    <a:pt x="2896400" y="159080"/>
                  </a:lnTo>
                  <a:lnTo>
                    <a:pt x="2896400" y="3890619"/>
                  </a:lnTo>
                  <a:lnTo>
                    <a:pt x="2904502" y="3940899"/>
                  </a:lnTo>
                  <a:lnTo>
                    <a:pt x="2927083" y="3984574"/>
                  </a:lnTo>
                  <a:lnTo>
                    <a:pt x="2961525" y="4019004"/>
                  </a:lnTo>
                  <a:lnTo>
                    <a:pt x="3005188" y="4041584"/>
                  </a:lnTo>
                  <a:lnTo>
                    <a:pt x="3055480" y="4049699"/>
                  </a:lnTo>
                  <a:lnTo>
                    <a:pt x="6368516" y="4049699"/>
                  </a:lnTo>
                  <a:lnTo>
                    <a:pt x="6418796" y="4041584"/>
                  </a:lnTo>
                  <a:lnTo>
                    <a:pt x="6462458" y="4019004"/>
                  </a:lnTo>
                  <a:lnTo>
                    <a:pt x="6496901" y="3984574"/>
                  </a:lnTo>
                  <a:lnTo>
                    <a:pt x="6519481" y="3940899"/>
                  </a:lnTo>
                  <a:lnTo>
                    <a:pt x="6527597" y="3890619"/>
                  </a:lnTo>
                  <a:lnTo>
                    <a:pt x="6527597" y="159080"/>
                  </a:lnTo>
                  <a:close/>
                </a:path>
                <a:path w="11279505" h="4050029">
                  <a:moveTo>
                    <a:pt x="11279086" y="177419"/>
                  </a:moveTo>
                  <a:lnTo>
                    <a:pt x="11265586" y="109524"/>
                  </a:lnTo>
                  <a:lnTo>
                    <a:pt x="11227130" y="51968"/>
                  </a:lnTo>
                  <a:lnTo>
                    <a:pt x="11169561" y="13500"/>
                  </a:lnTo>
                  <a:lnTo>
                    <a:pt x="11101667" y="0"/>
                  </a:lnTo>
                  <a:lnTo>
                    <a:pt x="6858101" y="0"/>
                  </a:lnTo>
                  <a:lnTo>
                    <a:pt x="6810946" y="6337"/>
                  </a:lnTo>
                  <a:lnTo>
                    <a:pt x="6768566" y="24218"/>
                  </a:lnTo>
                  <a:lnTo>
                    <a:pt x="6732651" y="51968"/>
                  </a:lnTo>
                  <a:lnTo>
                    <a:pt x="6704914" y="87871"/>
                  </a:lnTo>
                  <a:lnTo>
                    <a:pt x="6687032" y="130251"/>
                  </a:lnTo>
                  <a:lnTo>
                    <a:pt x="6680695" y="177419"/>
                  </a:lnTo>
                  <a:lnTo>
                    <a:pt x="6680695" y="3872280"/>
                  </a:lnTo>
                  <a:lnTo>
                    <a:pt x="6687032" y="3919448"/>
                  </a:lnTo>
                  <a:lnTo>
                    <a:pt x="6704914" y="3961828"/>
                  </a:lnTo>
                  <a:lnTo>
                    <a:pt x="6732651" y="3997731"/>
                  </a:lnTo>
                  <a:lnTo>
                    <a:pt x="6768566" y="4025481"/>
                  </a:lnTo>
                  <a:lnTo>
                    <a:pt x="6810946" y="4043362"/>
                  </a:lnTo>
                  <a:lnTo>
                    <a:pt x="6858101" y="4049699"/>
                  </a:lnTo>
                  <a:lnTo>
                    <a:pt x="11101667" y="4049699"/>
                  </a:lnTo>
                  <a:lnTo>
                    <a:pt x="11148835" y="4043362"/>
                  </a:lnTo>
                  <a:lnTo>
                    <a:pt x="11191215" y="4025481"/>
                  </a:lnTo>
                  <a:lnTo>
                    <a:pt x="11227130" y="3997731"/>
                  </a:lnTo>
                  <a:lnTo>
                    <a:pt x="11254867" y="3961828"/>
                  </a:lnTo>
                  <a:lnTo>
                    <a:pt x="11272749" y="3919448"/>
                  </a:lnTo>
                  <a:lnTo>
                    <a:pt x="11279086" y="3872280"/>
                  </a:lnTo>
                  <a:lnTo>
                    <a:pt x="11279086" y="17741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281622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ワ</a:t>
            </a:r>
            <a:r>
              <a:rPr dirty="0" spc="-40"/>
              <a:t>ー</a:t>
            </a:r>
            <a:r>
              <a:rPr dirty="0" spc="-35"/>
              <a:t>ク</a:t>
            </a:r>
            <a:r>
              <a:rPr dirty="0" spc="-40"/>
              <a:t>シ</a:t>
            </a:r>
            <a:r>
              <a:rPr dirty="0" spc="-35"/>
              <a:t>ョップ</a:t>
            </a:r>
            <a:r>
              <a:rPr dirty="0" spc="-35"/>
              <a:t>事</a:t>
            </a:r>
            <a:r>
              <a:rPr dirty="0" spc="-50"/>
              <a:t>例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634252" y="1530593"/>
            <a:ext cx="694563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前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数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：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約</a:t>
            </a:r>
            <a:r>
              <a:rPr dirty="0" sz="3000" spc="140" b="1">
                <a:solidFill>
                  <a:srgbClr val="FFFFFF"/>
                </a:solidFill>
                <a:latin typeface="ＭＳ Ｐゴシック"/>
                <a:cs typeface="ＭＳ Ｐゴシック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時間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分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52620" y="2996635"/>
            <a:ext cx="10927080" cy="3131820"/>
            <a:chOff x="652620" y="2996635"/>
            <a:chExt cx="10927080" cy="3131820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670" y="3711552"/>
              <a:ext cx="2360325" cy="239776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62145" y="3702027"/>
              <a:ext cx="2379980" cy="2417445"/>
            </a:xfrm>
            <a:custGeom>
              <a:avLst/>
              <a:gdLst/>
              <a:ahLst/>
              <a:cxnLst/>
              <a:rect l="l" t="t" r="r" b="b"/>
              <a:pathLst>
                <a:path w="2379980" h="2417445">
                  <a:moveTo>
                    <a:pt x="0" y="0"/>
                  </a:moveTo>
                  <a:lnTo>
                    <a:pt x="2379375" y="0"/>
                  </a:lnTo>
                  <a:lnTo>
                    <a:pt x="2379375" y="2416818"/>
                  </a:lnTo>
                  <a:lnTo>
                    <a:pt x="0" y="241681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E14E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6985" y="3711551"/>
              <a:ext cx="3362724" cy="2397768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477459" y="3702026"/>
              <a:ext cx="3382010" cy="2417445"/>
            </a:xfrm>
            <a:custGeom>
              <a:avLst/>
              <a:gdLst/>
              <a:ahLst/>
              <a:cxnLst/>
              <a:rect l="l" t="t" r="r" b="b"/>
              <a:pathLst>
                <a:path w="3382009" h="2417445">
                  <a:moveTo>
                    <a:pt x="0" y="0"/>
                  </a:moveTo>
                  <a:lnTo>
                    <a:pt x="3381774" y="0"/>
                  </a:lnTo>
                  <a:lnTo>
                    <a:pt x="3381774" y="2416818"/>
                  </a:lnTo>
                  <a:lnTo>
                    <a:pt x="0" y="241681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E14E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27181" y="3704897"/>
              <a:ext cx="4232905" cy="239776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7317656" y="3695371"/>
              <a:ext cx="4251960" cy="2417445"/>
            </a:xfrm>
            <a:custGeom>
              <a:avLst/>
              <a:gdLst/>
              <a:ahLst/>
              <a:cxnLst/>
              <a:rect l="l" t="t" r="r" b="b"/>
              <a:pathLst>
                <a:path w="4251959" h="2417445">
                  <a:moveTo>
                    <a:pt x="0" y="0"/>
                  </a:moveTo>
                  <a:lnTo>
                    <a:pt x="4251955" y="0"/>
                  </a:lnTo>
                  <a:lnTo>
                    <a:pt x="4251955" y="2416818"/>
                  </a:lnTo>
                  <a:lnTo>
                    <a:pt x="0" y="241681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E14E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822712" y="3017130"/>
              <a:ext cx="1096010" cy="0"/>
            </a:xfrm>
            <a:custGeom>
              <a:avLst/>
              <a:gdLst/>
              <a:ahLst/>
              <a:cxnLst/>
              <a:rect l="l" t="t" r="r" b="b"/>
              <a:pathLst>
                <a:path w="1096010" h="0">
                  <a:moveTo>
                    <a:pt x="0" y="0"/>
                  </a:moveTo>
                  <a:lnTo>
                    <a:pt x="1095749" y="0"/>
                  </a:lnTo>
                </a:path>
              </a:pathLst>
            </a:custGeom>
            <a:ln w="9524">
              <a:solidFill>
                <a:srgbClr val="F1490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918462" y="300139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0" y="0"/>
                  </a:lnTo>
                  <a:lnTo>
                    <a:pt x="43225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F149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918462" y="300139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5"/>
                  </a:moveTo>
                  <a:lnTo>
                    <a:pt x="43225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F1490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374295" y="3017130"/>
              <a:ext cx="1292860" cy="0"/>
            </a:xfrm>
            <a:custGeom>
              <a:avLst/>
              <a:gdLst/>
              <a:ahLst/>
              <a:cxnLst/>
              <a:rect l="l" t="t" r="r" b="b"/>
              <a:pathLst>
                <a:path w="1292859" h="0">
                  <a:moveTo>
                    <a:pt x="0" y="0"/>
                  </a:moveTo>
                  <a:lnTo>
                    <a:pt x="1292849" y="0"/>
                  </a:lnTo>
                </a:path>
              </a:pathLst>
            </a:custGeom>
            <a:ln w="9524">
              <a:solidFill>
                <a:srgbClr val="F1490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667146" y="300139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F149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667146" y="300139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F149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941076" y="2814614"/>
            <a:ext cx="161544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タ</a:t>
            </a:r>
            <a:r>
              <a:rPr dirty="0" sz="2800" spc="-40" b="1">
                <a:solidFill>
                  <a:srgbClr val="F14905"/>
                </a:solidFill>
                <a:latin typeface="ＭＳ Ｐゴシック"/>
                <a:cs typeface="ＭＳ Ｐゴシック"/>
              </a:rPr>
              <a:t>ス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ク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書</a:t>
            </a:r>
            <a:r>
              <a:rPr dirty="0" sz="2800" spc="-50" b="1">
                <a:solidFill>
                  <a:srgbClr val="F14905"/>
                </a:solidFill>
                <a:latin typeface="ＭＳ Ｐゴシック"/>
                <a:cs typeface="ＭＳ Ｐゴシック"/>
              </a:rPr>
              <a:t>出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27</a:t>
            </a:r>
          </a:p>
        </p:txBody>
      </p:sp>
      <p:sp>
        <p:nvSpPr>
          <p:cNvPr id="25" name="object 25" descr=""/>
          <p:cNvSpPr txBox="1"/>
          <p:nvPr/>
        </p:nvSpPr>
        <p:spPr>
          <a:xfrm>
            <a:off x="4333011" y="2814614"/>
            <a:ext cx="161544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タ</a:t>
            </a:r>
            <a:r>
              <a:rPr dirty="0" sz="2800" spc="-40" b="1">
                <a:solidFill>
                  <a:srgbClr val="F14905"/>
                </a:solidFill>
                <a:latin typeface="ＭＳ Ｐゴシック"/>
                <a:cs typeface="ＭＳ Ｐゴシック"/>
              </a:rPr>
              <a:t>ス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ク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分</a:t>
            </a:r>
            <a:r>
              <a:rPr dirty="0" sz="2800" spc="-50" b="1">
                <a:solidFill>
                  <a:srgbClr val="F14905"/>
                </a:solidFill>
                <a:latin typeface="ＭＳ Ｐゴシック"/>
                <a:cs typeface="ＭＳ Ｐゴシック"/>
              </a:rPr>
              <a:t>類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957380" y="2814614"/>
            <a:ext cx="2870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時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間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工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数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可</a:t>
            </a:r>
            <a:r>
              <a:rPr dirty="0" sz="2800" spc="-35" b="1">
                <a:solidFill>
                  <a:srgbClr val="F14905"/>
                </a:solidFill>
                <a:latin typeface="ＭＳ Ｐゴシック"/>
                <a:cs typeface="ＭＳ Ｐゴシック"/>
              </a:rPr>
              <a:t>視</a:t>
            </a:r>
            <a:r>
              <a:rPr dirty="0" sz="2800" spc="-50" b="1">
                <a:solidFill>
                  <a:srgbClr val="F14905"/>
                </a:solidFill>
                <a:latin typeface="ＭＳ Ｐゴシック"/>
                <a:cs typeface="ＭＳ Ｐゴシック"/>
              </a:rPr>
              <a:t>化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572749" y="224755"/>
            <a:ext cx="400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4.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効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率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化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現</a:t>
            </a:r>
            <a:r>
              <a:rPr dirty="0" sz="1800" spc="30" b="1">
                <a:solidFill>
                  <a:srgbClr val="8C52FF"/>
                </a:solidFill>
                <a:latin typeface="ＭＳ Ｐゴシック"/>
                <a:cs typeface="ＭＳ Ｐゴシック"/>
              </a:rPr>
              <a:t>する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ポ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ト</a:t>
            </a:r>
            <a:endParaRPr sz="18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56399" y="2416708"/>
              <a:ext cx="11279505" cy="4050029"/>
            </a:xfrm>
            <a:custGeom>
              <a:avLst/>
              <a:gdLst/>
              <a:ahLst/>
              <a:cxnLst/>
              <a:rect l="l" t="t" r="r" b="b"/>
              <a:pathLst>
                <a:path w="11279505" h="4050029">
                  <a:moveTo>
                    <a:pt x="5361292" y="177419"/>
                  </a:moveTo>
                  <a:lnTo>
                    <a:pt x="5347792" y="109524"/>
                  </a:lnTo>
                  <a:lnTo>
                    <a:pt x="5309324" y="51968"/>
                  </a:lnTo>
                  <a:lnTo>
                    <a:pt x="5251767" y="13500"/>
                  </a:lnTo>
                  <a:lnTo>
                    <a:pt x="5183873" y="0"/>
                  </a:lnTo>
                  <a:lnTo>
                    <a:pt x="177406" y="0"/>
                  </a:lnTo>
                  <a:lnTo>
                    <a:pt x="130251" y="6337"/>
                  </a:lnTo>
                  <a:lnTo>
                    <a:pt x="87871" y="24218"/>
                  </a:lnTo>
                  <a:lnTo>
                    <a:pt x="51955" y="51968"/>
                  </a:lnTo>
                  <a:lnTo>
                    <a:pt x="24218" y="87871"/>
                  </a:lnTo>
                  <a:lnTo>
                    <a:pt x="6337" y="130251"/>
                  </a:lnTo>
                  <a:lnTo>
                    <a:pt x="0" y="177419"/>
                  </a:lnTo>
                  <a:lnTo>
                    <a:pt x="0" y="3872280"/>
                  </a:lnTo>
                  <a:lnTo>
                    <a:pt x="6337" y="3919448"/>
                  </a:lnTo>
                  <a:lnTo>
                    <a:pt x="24218" y="3961828"/>
                  </a:lnTo>
                  <a:lnTo>
                    <a:pt x="51955" y="3997731"/>
                  </a:lnTo>
                  <a:lnTo>
                    <a:pt x="87871" y="4025481"/>
                  </a:lnTo>
                  <a:lnTo>
                    <a:pt x="130251" y="4043362"/>
                  </a:lnTo>
                  <a:lnTo>
                    <a:pt x="177406" y="4049699"/>
                  </a:lnTo>
                  <a:lnTo>
                    <a:pt x="5183873" y="4049699"/>
                  </a:lnTo>
                  <a:lnTo>
                    <a:pt x="5231041" y="4043362"/>
                  </a:lnTo>
                  <a:lnTo>
                    <a:pt x="5273421" y="4025481"/>
                  </a:lnTo>
                  <a:lnTo>
                    <a:pt x="5309324" y="3997731"/>
                  </a:lnTo>
                  <a:lnTo>
                    <a:pt x="5337073" y="3961828"/>
                  </a:lnTo>
                  <a:lnTo>
                    <a:pt x="5354955" y="3919448"/>
                  </a:lnTo>
                  <a:lnTo>
                    <a:pt x="5361292" y="3872280"/>
                  </a:lnTo>
                  <a:lnTo>
                    <a:pt x="5361292" y="177419"/>
                  </a:lnTo>
                  <a:close/>
                </a:path>
                <a:path w="11279505" h="4050029">
                  <a:moveTo>
                    <a:pt x="11279188" y="177419"/>
                  </a:moveTo>
                  <a:lnTo>
                    <a:pt x="11265687" y="109524"/>
                  </a:lnTo>
                  <a:lnTo>
                    <a:pt x="11227232" y="51968"/>
                  </a:lnTo>
                  <a:lnTo>
                    <a:pt x="11169663" y="13500"/>
                  </a:lnTo>
                  <a:lnTo>
                    <a:pt x="11101769" y="0"/>
                  </a:lnTo>
                  <a:lnTo>
                    <a:pt x="6095301" y="0"/>
                  </a:lnTo>
                  <a:lnTo>
                    <a:pt x="6048146" y="6337"/>
                  </a:lnTo>
                  <a:lnTo>
                    <a:pt x="6005766" y="24218"/>
                  </a:lnTo>
                  <a:lnTo>
                    <a:pt x="5969851" y="51968"/>
                  </a:lnTo>
                  <a:lnTo>
                    <a:pt x="5942114" y="87871"/>
                  </a:lnTo>
                  <a:lnTo>
                    <a:pt x="5924232" y="130251"/>
                  </a:lnTo>
                  <a:lnTo>
                    <a:pt x="5917895" y="177419"/>
                  </a:lnTo>
                  <a:lnTo>
                    <a:pt x="5917895" y="3872280"/>
                  </a:lnTo>
                  <a:lnTo>
                    <a:pt x="5924232" y="3919448"/>
                  </a:lnTo>
                  <a:lnTo>
                    <a:pt x="5942114" y="3961828"/>
                  </a:lnTo>
                  <a:lnTo>
                    <a:pt x="5969851" y="3997731"/>
                  </a:lnTo>
                  <a:lnTo>
                    <a:pt x="6005766" y="4025481"/>
                  </a:lnTo>
                  <a:lnTo>
                    <a:pt x="6048146" y="4043362"/>
                  </a:lnTo>
                  <a:lnTo>
                    <a:pt x="6095301" y="4049699"/>
                  </a:lnTo>
                  <a:lnTo>
                    <a:pt x="11101769" y="4049699"/>
                  </a:lnTo>
                  <a:lnTo>
                    <a:pt x="11148936" y="4043362"/>
                  </a:lnTo>
                  <a:lnTo>
                    <a:pt x="11191316" y="4025481"/>
                  </a:lnTo>
                  <a:lnTo>
                    <a:pt x="11227219" y="3997731"/>
                  </a:lnTo>
                  <a:lnTo>
                    <a:pt x="11254969" y="3961828"/>
                  </a:lnTo>
                  <a:lnTo>
                    <a:pt x="11272850" y="3919448"/>
                  </a:lnTo>
                  <a:lnTo>
                    <a:pt x="11279188" y="3872280"/>
                  </a:lnTo>
                  <a:lnTo>
                    <a:pt x="11279188" y="17741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00"/>
              </a:spcBef>
              <a:tabLst>
                <a:tab pos="3143250" algn="l"/>
                <a:tab pos="7726680" algn="l"/>
              </a:tabLst>
            </a:pPr>
            <a:r>
              <a:rPr dirty="0" spc="-40"/>
              <a:t>ワ</a:t>
            </a:r>
            <a:r>
              <a:rPr dirty="0" spc="-40"/>
              <a:t>ー</a:t>
            </a:r>
            <a:r>
              <a:rPr dirty="0" spc="-35"/>
              <a:t>ク</a:t>
            </a:r>
            <a:r>
              <a:rPr dirty="0" spc="-40"/>
              <a:t>シ</a:t>
            </a:r>
            <a:r>
              <a:rPr dirty="0" spc="-30"/>
              <a:t>ョ</a:t>
            </a:r>
            <a:r>
              <a:rPr dirty="0" spc="-35"/>
              <a:t>ップ</a:t>
            </a:r>
            <a:r>
              <a:rPr dirty="0" spc="-35"/>
              <a:t>事</a:t>
            </a:r>
            <a:r>
              <a:rPr dirty="0" spc="-50"/>
              <a:t>例</a:t>
            </a:r>
            <a:r>
              <a:rPr dirty="0"/>
              <a:t>	</a:t>
            </a:r>
            <a:r>
              <a:rPr dirty="0" spc="-10">
                <a:latin typeface="Arial"/>
                <a:cs typeface="Arial"/>
              </a:rPr>
              <a:t>–</a:t>
            </a:r>
            <a:r>
              <a:rPr dirty="0" spc="-35"/>
              <a:t>業</a:t>
            </a:r>
            <a:r>
              <a:rPr dirty="0" spc="-35"/>
              <a:t>務</a:t>
            </a:r>
            <a:r>
              <a:rPr dirty="0" spc="-35"/>
              <a:t>遂</a:t>
            </a:r>
            <a:r>
              <a:rPr dirty="0" spc="-35"/>
              <a:t>行</a:t>
            </a:r>
            <a:r>
              <a:rPr dirty="0" spc="405"/>
              <a:t>を</a:t>
            </a:r>
            <a:r>
              <a:rPr dirty="0" spc="-10">
                <a:latin typeface="Arial"/>
                <a:cs typeface="Arial"/>
              </a:rPr>
              <a:t>AI</a:t>
            </a:r>
            <a:r>
              <a:rPr dirty="0" spc="-40"/>
              <a:t>に</a:t>
            </a:r>
            <a:r>
              <a:rPr dirty="0" spc="-35"/>
              <a:t>任</a:t>
            </a:r>
            <a:r>
              <a:rPr dirty="0" spc="-35"/>
              <a:t>せ</a:t>
            </a:r>
            <a:r>
              <a:rPr dirty="0" spc="-40"/>
              <a:t>た</a:t>
            </a:r>
            <a:r>
              <a:rPr dirty="0" spc="-35"/>
              <a:t>場</a:t>
            </a:r>
            <a:r>
              <a:rPr dirty="0" spc="-50"/>
              <a:t>合</a:t>
            </a:r>
            <a:r>
              <a:rPr dirty="0"/>
              <a:t>	</a:t>
            </a:r>
            <a:r>
              <a:rPr dirty="0" spc="-50">
                <a:latin typeface="Arial"/>
                <a:cs typeface="Arial"/>
              </a:rPr>
              <a:t>–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2883725" y="1530593"/>
            <a:ext cx="644652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37990" algn="l"/>
              </a:tabLst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生</a:t>
            </a:r>
            <a:r>
              <a:rPr dirty="0" sz="3000" spc="150" b="1">
                <a:solidFill>
                  <a:srgbClr val="FFFFFF"/>
                </a:solidFill>
                <a:latin typeface="ＭＳ Ｐゴシック"/>
                <a:cs typeface="ＭＳ Ｐゴシック"/>
              </a:rPr>
              <a:t>成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後</a:t>
            </a:r>
            <a:r>
              <a:rPr dirty="0" sz="30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：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工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数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	</a:t>
            </a:r>
            <a:r>
              <a:rPr dirty="0" sz="3000" spc="55" b="1">
                <a:solidFill>
                  <a:srgbClr val="FFFFFF"/>
                </a:solidFill>
                <a:latin typeface="ＭＳ Ｐゴシック"/>
                <a:cs typeface="ＭＳ Ｐゴシック"/>
              </a:rPr>
              <a:t>約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時</a:t>
            </a:r>
            <a:r>
              <a:rPr dirty="0" sz="3000" spc="150" b="1">
                <a:solidFill>
                  <a:srgbClr val="FFFFFF"/>
                </a:solidFill>
                <a:latin typeface="ＭＳ Ｐゴシック"/>
                <a:cs typeface="ＭＳ Ｐゴシック"/>
              </a:rPr>
              <a:t>間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分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792301" y="2917123"/>
            <a:ext cx="10607675" cy="3303904"/>
            <a:chOff x="792301" y="2917123"/>
            <a:chExt cx="10607675" cy="3303904"/>
          </a:xfrm>
        </p:grpSpPr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1351" y="3538397"/>
              <a:ext cx="4701552" cy="2663238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801826" y="3528872"/>
              <a:ext cx="4721225" cy="2682875"/>
            </a:xfrm>
            <a:custGeom>
              <a:avLst/>
              <a:gdLst/>
              <a:ahLst/>
              <a:cxnLst/>
              <a:rect l="l" t="t" r="r" b="b"/>
              <a:pathLst>
                <a:path w="4721225" h="2682875">
                  <a:moveTo>
                    <a:pt x="0" y="0"/>
                  </a:moveTo>
                  <a:lnTo>
                    <a:pt x="4720602" y="0"/>
                  </a:lnTo>
                  <a:lnTo>
                    <a:pt x="4720602" y="2682288"/>
                  </a:lnTo>
                  <a:lnTo>
                    <a:pt x="0" y="268228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E14E5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068417" y="2937619"/>
              <a:ext cx="3599179" cy="0"/>
            </a:xfrm>
            <a:custGeom>
              <a:avLst/>
              <a:gdLst/>
              <a:ahLst/>
              <a:cxnLst/>
              <a:rect l="l" t="t" r="r" b="b"/>
              <a:pathLst>
                <a:path w="3599179" h="0">
                  <a:moveTo>
                    <a:pt x="0" y="0"/>
                  </a:moveTo>
                  <a:lnTo>
                    <a:pt x="3598650" y="0"/>
                  </a:lnTo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667067" y="29218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5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667067" y="292188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5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5"/>
                  </a:lnTo>
                  <a:close/>
                </a:path>
              </a:pathLst>
            </a:custGeom>
            <a:ln w="9524">
              <a:solidFill>
                <a:srgbClr val="0F59B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71861" y="3538397"/>
              <a:ext cx="4608786" cy="2663239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762335" y="3528872"/>
              <a:ext cx="4627880" cy="2682875"/>
            </a:xfrm>
            <a:custGeom>
              <a:avLst/>
              <a:gdLst/>
              <a:ahLst/>
              <a:cxnLst/>
              <a:rect l="l" t="t" r="r" b="b"/>
              <a:pathLst>
                <a:path w="4627880" h="2682875">
                  <a:moveTo>
                    <a:pt x="0" y="0"/>
                  </a:moveTo>
                  <a:lnTo>
                    <a:pt x="4627836" y="0"/>
                  </a:lnTo>
                  <a:lnTo>
                    <a:pt x="4627836" y="2682289"/>
                  </a:lnTo>
                  <a:lnTo>
                    <a:pt x="0" y="268228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2550786" y="2735102"/>
            <a:ext cx="115125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F14905"/>
                </a:solidFill>
                <a:latin typeface="Arial"/>
                <a:cs typeface="Arial"/>
              </a:rPr>
              <a:t>Before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25"/>
              </a:lnSpc>
            </a:pPr>
            <a:r>
              <a:rPr dirty="0" spc="-25"/>
              <a:t>28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8627443" y="2735102"/>
            <a:ext cx="855344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solidFill>
                  <a:srgbClr val="0F59B3"/>
                </a:solidFill>
                <a:latin typeface="Arial"/>
                <a:cs typeface="Arial"/>
              </a:rPr>
              <a:t>After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72749" y="224755"/>
            <a:ext cx="4000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4.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効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率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化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実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現</a:t>
            </a:r>
            <a:r>
              <a:rPr dirty="0" sz="1800" spc="30" b="1">
                <a:solidFill>
                  <a:srgbClr val="8C52FF"/>
                </a:solidFill>
                <a:latin typeface="ＭＳ Ｐゴシック"/>
                <a:cs typeface="ＭＳ Ｐゴシック"/>
              </a:rPr>
              <a:t>する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ポ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ト</a:t>
            </a:r>
            <a:endParaRPr sz="18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4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83814" y="4058434"/>
              <a:ext cx="2635885" cy="2292985"/>
            </a:xfrm>
            <a:custGeom>
              <a:avLst/>
              <a:gdLst/>
              <a:ahLst/>
              <a:cxnLst/>
              <a:rect l="l" t="t" r="r" b="b"/>
              <a:pathLst>
                <a:path w="2635885" h="2292985">
                  <a:moveTo>
                    <a:pt x="2635499" y="2292899"/>
                  </a:moveTo>
                  <a:lnTo>
                    <a:pt x="0" y="2292899"/>
                  </a:lnTo>
                  <a:lnTo>
                    <a:pt x="0" y="0"/>
                  </a:lnTo>
                  <a:lnTo>
                    <a:pt x="2635499" y="0"/>
                  </a:lnTo>
                  <a:lnTo>
                    <a:pt x="2635499" y="2292899"/>
                  </a:lnTo>
                  <a:close/>
                </a:path>
              </a:pathLst>
            </a:custGeom>
            <a:solidFill>
              <a:srgbClr val="8C52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8970" y="604138"/>
            <a:ext cx="3035935" cy="40957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33855" algn="l"/>
              </a:tabLst>
            </a:pPr>
            <a:r>
              <a:rPr dirty="0" sz="2500"/>
              <a:t>代表紹</a:t>
            </a:r>
            <a:r>
              <a:rPr dirty="0" sz="2500" spc="-50"/>
              <a:t>介</a:t>
            </a:r>
            <a:r>
              <a:rPr dirty="0" sz="2500"/>
              <a:t>	茶圓</a:t>
            </a:r>
            <a:r>
              <a:rPr dirty="0" sz="2500" spc="80"/>
              <a:t> </a:t>
            </a:r>
            <a:r>
              <a:rPr dirty="0" sz="2500"/>
              <a:t>将</a:t>
            </a:r>
            <a:r>
              <a:rPr dirty="0" sz="2500" spc="-50"/>
              <a:t>裕</a:t>
            </a:r>
            <a:endParaRPr sz="2500"/>
          </a:p>
        </p:txBody>
      </p:sp>
      <p:sp>
        <p:nvSpPr>
          <p:cNvPr id="8" name="object 8" descr=""/>
          <p:cNvSpPr txBox="1"/>
          <p:nvPr/>
        </p:nvSpPr>
        <p:spPr>
          <a:xfrm>
            <a:off x="572749" y="224755"/>
            <a:ext cx="19685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会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概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要</a:t>
            </a:r>
            <a:r>
              <a:rPr dirty="0" sz="1800" spc="-10" b="1">
                <a:solidFill>
                  <a:srgbClr val="8C52FF"/>
                </a:solidFill>
                <a:latin typeface="ＭＳ Ｐゴシック"/>
                <a:cs typeface="ＭＳ Ｐゴシック"/>
              </a:rPr>
              <a:t>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紹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介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3585657" y="1516751"/>
            <a:ext cx="1253490" cy="447675"/>
          </a:xfrm>
          <a:prstGeom prst="rect">
            <a:avLst/>
          </a:prstGeom>
          <a:solidFill>
            <a:srgbClr val="8C52FF"/>
          </a:solidFill>
        </p:spPr>
        <p:txBody>
          <a:bodyPr wrap="square" lIns="0" tIns="52705" rIns="0" bIns="0" rtlCol="0" vert="horz">
            <a:spAutoFit/>
          </a:bodyPr>
          <a:lstStyle/>
          <a:p>
            <a:pPr marL="351155">
              <a:lnSpc>
                <a:spcPct val="100000"/>
              </a:lnSpc>
              <a:spcBef>
                <a:spcPts val="415"/>
              </a:spcBef>
            </a:pPr>
            <a:r>
              <a:rPr dirty="0" sz="21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経</a:t>
            </a:r>
            <a:r>
              <a:rPr dirty="0" sz="2100" spc="-60" b="1">
                <a:solidFill>
                  <a:srgbClr val="FFFFFF"/>
                </a:solidFill>
                <a:latin typeface="ＭＳ Ｐゴシック"/>
                <a:cs typeface="ＭＳ Ｐゴシック"/>
              </a:rPr>
              <a:t>歴</a:t>
            </a:r>
            <a:endParaRPr sz="21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558100" y="2043195"/>
            <a:ext cx="7950200" cy="423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81915">
              <a:lnSpc>
                <a:spcPct val="114999"/>
              </a:lnSpc>
              <a:spcBef>
                <a:spcPts val="100"/>
              </a:spcBef>
            </a:pP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生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時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代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英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語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圏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で</a:t>
            </a:r>
            <a:r>
              <a:rPr dirty="0" sz="1600" spc="225" b="1">
                <a:solidFill>
                  <a:srgbClr val="262626"/>
                </a:solidFill>
                <a:latin typeface="ＭＳ Ｐゴシック"/>
                <a:cs typeface="ＭＳ Ｐゴシック"/>
              </a:rPr>
              <a:t>の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1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年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間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の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留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後</a:t>
            </a:r>
            <a:r>
              <a:rPr dirty="0" sz="1600" spc="160" b="1">
                <a:solidFill>
                  <a:srgbClr val="262626"/>
                </a:solidFill>
                <a:latin typeface="ＭＳ Ｐゴシック"/>
                <a:cs typeface="ＭＳ Ｐゴシック"/>
              </a:rPr>
              <a:t>、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海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て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日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系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事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コ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て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営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従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事</a:t>
            </a:r>
            <a:r>
              <a:rPr dirty="0" sz="16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。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延</a:t>
            </a:r>
            <a:r>
              <a:rPr dirty="0" sz="1600" spc="85" b="1">
                <a:solidFill>
                  <a:srgbClr val="8C52FF"/>
                </a:solidFill>
                <a:latin typeface="ＭＳ Ｐゴシック"/>
                <a:cs typeface="ＭＳ Ｐゴシック"/>
              </a:rPr>
              <a:t>べ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100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事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評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価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制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度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構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築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わ</a:t>
            </a:r>
            <a:r>
              <a:rPr dirty="0" sz="1600" b="1">
                <a:solidFill>
                  <a:srgbClr val="8C52FF"/>
                </a:solidFill>
                <a:latin typeface="ＭＳ Ｐゴシック"/>
                <a:cs typeface="ＭＳ Ｐゴシック"/>
              </a:rPr>
              <a:t>る</a:t>
            </a:r>
            <a:r>
              <a:rPr dirty="0" sz="1600" spc="6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。</a:t>
            </a:r>
            <a:endParaRPr sz="1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ＭＳ Ｐゴシック"/>
              <a:cs typeface="ＭＳ Ｐゴシック"/>
            </a:endParaRPr>
          </a:p>
          <a:p>
            <a:pPr algn="just" marL="12700" marR="70485">
              <a:lnSpc>
                <a:spcPct val="114999"/>
              </a:lnSpc>
              <a:spcBef>
                <a:spcPts val="5"/>
              </a:spcBef>
            </a:pP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日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本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帰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国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後</a:t>
            </a:r>
            <a:r>
              <a:rPr dirty="0" sz="1600" spc="150" b="1">
                <a:solidFill>
                  <a:srgbClr val="262626"/>
                </a:solidFill>
                <a:latin typeface="ＭＳ Ｐゴシック"/>
                <a:cs typeface="ＭＳ Ｐゴシック"/>
              </a:rPr>
              <a:t>は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SNS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マ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ー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ケ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テ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ィ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ン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グ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事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業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の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企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業</a:t>
            </a:r>
            <a:r>
              <a:rPr dirty="0" sz="1600" spc="125" b="1">
                <a:solidFill>
                  <a:srgbClr val="262626"/>
                </a:solidFill>
                <a:latin typeface="ＭＳ Ｐゴシック"/>
                <a:cs typeface="ＭＳ Ｐゴシック"/>
              </a:rPr>
              <a:t>。 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2022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年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は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世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界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初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の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食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べ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稼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げ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る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 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eat</a:t>
            </a:r>
            <a:r>
              <a:rPr dirty="0" sz="1600" spc="50" b="1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to</a:t>
            </a:r>
            <a:r>
              <a:rPr dirty="0" sz="1600" spc="55" b="1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earn</a:t>
            </a:r>
            <a:r>
              <a:rPr dirty="0" sz="1600" spc="55" b="1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NFT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ゲ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ー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ム</a:t>
            </a:r>
            <a:r>
              <a:rPr dirty="0" sz="1600" spc="105" b="1">
                <a:solidFill>
                  <a:srgbClr val="262626"/>
                </a:solidFill>
                <a:latin typeface="ＭＳ Ｐゴシック"/>
                <a:cs typeface="ＭＳ Ｐゴシック"/>
              </a:rPr>
              <a:t>「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Eatnsmile</a:t>
            </a:r>
            <a:r>
              <a:rPr dirty="0" sz="1600" spc="-10" b="1">
                <a:solidFill>
                  <a:srgbClr val="262626"/>
                </a:solidFill>
                <a:latin typeface="ＭＳ Ｐゴシック"/>
                <a:cs typeface="ＭＳ Ｐゴシック"/>
              </a:rPr>
              <a:t>」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ス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ペ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イ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ン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共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同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創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業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。</a:t>
            </a:r>
            <a:endParaRPr sz="1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ＭＳ Ｐゴシック"/>
              <a:cs typeface="ＭＳ Ｐゴシック"/>
            </a:endParaRPr>
          </a:p>
          <a:p>
            <a:pPr algn="just" marL="12700" marR="45720">
              <a:lnSpc>
                <a:spcPct val="114999"/>
              </a:lnSpc>
              <a:spcBef>
                <a:spcPts val="5"/>
              </a:spcBef>
            </a:pP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帰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国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後</a:t>
            </a:r>
            <a:r>
              <a:rPr dirty="0" sz="1600" spc="75" b="1">
                <a:solidFill>
                  <a:srgbClr val="262626"/>
                </a:solidFill>
                <a:latin typeface="ＭＳ Ｐゴシック"/>
                <a:cs typeface="ＭＳ Ｐゴシック"/>
              </a:rPr>
              <a:t>は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チ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ャ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ッ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ト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ボ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ッ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ト</a:t>
            </a:r>
            <a:r>
              <a:rPr dirty="0" sz="1600" spc="235" b="1">
                <a:solidFill>
                  <a:srgbClr val="262626"/>
                </a:solidFill>
                <a:latin typeface="ＭＳ Ｐゴシック"/>
                <a:cs typeface="ＭＳ Ｐゴシック"/>
              </a:rPr>
              <a:t>「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AideX</a:t>
            </a:r>
            <a:r>
              <a:rPr dirty="0" sz="1600" spc="20" b="1">
                <a:solidFill>
                  <a:srgbClr val="262626"/>
                </a:solidFill>
                <a:latin typeface="ＭＳ Ｐゴシック"/>
                <a:cs typeface="ＭＳ Ｐゴシック"/>
              </a:rPr>
              <a:t>」、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語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学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習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ツ</a:t>
            </a:r>
            <a:r>
              <a:rPr dirty="0" sz="1600" spc="45" b="1">
                <a:solidFill>
                  <a:srgbClr val="262626"/>
                </a:solidFill>
                <a:latin typeface="ＭＳ Ｐゴシック"/>
                <a:cs typeface="ＭＳ Ｐゴシック"/>
              </a:rPr>
              <a:t>ール「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話</a:t>
            </a:r>
            <a:r>
              <a:rPr dirty="0" sz="1600" spc="-10" b="1">
                <a:solidFill>
                  <a:srgbClr val="262626"/>
                </a:solidFill>
                <a:latin typeface="ＭＳ Ｐゴシック"/>
                <a:cs typeface="ＭＳ Ｐゴシック"/>
              </a:rPr>
              <a:t>」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な</a:t>
            </a:r>
            <a:r>
              <a:rPr dirty="0" sz="1600" spc="120" b="1">
                <a:solidFill>
                  <a:srgbClr val="262626"/>
                </a:solidFill>
                <a:latin typeface="ＭＳ Ｐゴシック"/>
                <a:cs typeface="ＭＳ Ｐゴシック"/>
              </a:rPr>
              <a:t>ど</a:t>
            </a:r>
            <a:r>
              <a:rPr dirty="0" sz="1600" spc="-10" b="1">
                <a:solidFill>
                  <a:srgbClr val="262626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関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連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サ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ー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ビ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ス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30" b="1">
                <a:solidFill>
                  <a:srgbClr val="262626"/>
                </a:solidFill>
                <a:latin typeface="ＭＳ Ｐゴシック"/>
                <a:cs typeface="ＭＳ Ｐゴシック"/>
              </a:rPr>
              <a:t>複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数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開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発</a:t>
            </a:r>
            <a:r>
              <a:rPr dirty="0" sz="1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。</a:t>
            </a:r>
            <a:endParaRPr sz="1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9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現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在</a:t>
            </a:r>
            <a:r>
              <a:rPr dirty="0" sz="1600" spc="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X</a:t>
            </a:r>
            <a:r>
              <a:rPr dirty="0" sz="1600" spc="-15" b="1">
                <a:solidFill>
                  <a:srgbClr val="8C52FF"/>
                </a:solidFill>
                <a:latin typeface="ＭＳ Ｐゴシック"/>
                <a:cs typeface="ＭＳ Ｐゴシック"/>
              </a:rPr>
              <a:t>等で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情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報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信</a:t>
            </a:r>
            <a:r>
              <a:rPr dirty="0" sz="16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行</a:t>
            </a:r>
            <a:r>
              <a:rPr dirty="0" sz="1600" spc="150" b="1">
                <a:solidFill>
                  <a:srgbClr val="8C52FF"/>
                </a:solidFill>
                <a:latin typeface="ＭＳ Ｐゴシック"/>
                <a:cs typeface="ＭＳ Ｐゴシック"/>
              </a:rPr>
              <a:t>い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(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フ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ォ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ロ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1600" spc="120" b="1">
                <a:solidFill>
                  <a:srgbClr val="8C52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13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万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1600" spc="75" b="1">
                <a:solidFill>
                  <a:srgbClr val="8C52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)</a:t>
            </a:r>
            <a:r>
              <a:rPr dirty="0" sz="1600" b="1">
                <a:solidFill>
                  <a:srgbClr val="8C52FF"/>
                </a:solidFill>
                <a:latin typeface="ＭＳ Ｐゴシック"/>
                <a:cs typeface="ＭＳ Ｐゴシック"/>
              </a:rPr>
              <a:t>、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AI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専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門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家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し</a:t>
            </a:r>
            <a:r>
              <a:rPr dirty="0" sz="1600" spc="145" b="1">
                <a:solidFill>
                  <a:srgbClr val="8C52FF"/>
                </a:solidFill>
                <a:latin typeface="ＭＳ Ｐゴシック"/>
                <a:cs typeface="ＭＳ Ｐゴシック"/>
              </a:rPr>
              <a:t>て</a:t>
            </a: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TBS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テ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レ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ビ</a:t>
            </a:r>
            <a:r>
              <a:rPr dirty="0" sz="16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や</a:t>
            </a:r>
            <a:endParaRPr sz="16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1600" spc="-10" b="1">
                <a:solidFill>
                  <a:srgbClr val="8C52FF"/>
                </a:solidFill>
                <a:latin typeface="Century Gothic"/>
                <a:cs typeface="Century Gothic"/>
              </a:rPr>
              <a:t>ABEMA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も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複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数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回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出</a:t>
            </a:r>
            <a:r>
              <a:rPr dirty="0" sz="16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演</a:t>
            </a:r>
            <a:r>
              <a:rPr dirty="0" sz="16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。</a:t>
            </a:r>
            <a:endParaRPr sz="1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ＭＳ Ｐゴシック"/>
              <a:cs typeface="ＭＳ Ｐゴシック"/>
            </a:endParaRPr>
          </a:p>
          <a:p>
            <a:pPr algn="just" marL="12700" marR="5080">
              <a:lnSpc>
                <a:spcPct val="114999"/>
              </a:lnSpc>
              <a:spcBef>
                <a:spcPts val="5"/>
              </a:spcBef>
            </a:pP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GM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O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 A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I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&amp;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 Web</a:t>
            </a:r>
            <a:r>
              <a:rPr dirty="0" sz="1600" spc="5" b="1">
                <a:solidFill>
                  <a:srgbClr val="262626"/>
                </a:solidFill>
                <a:latin typeface="Century Gothic"/>
                <a:cs typeface="Century Gothic"/>
              </a:rPr>
              <a:t>3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株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式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顧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問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、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一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般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団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法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生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成</a:t>
            </a:r>
            <a:r>
              <a:rPr dirty="0" sz="1600" spc="-125" b="1">
                <a:solidFill>
                  <a:srgbClr val="262626"/>
                </a:solidFill>
                <a:latin typeface="ＭＳ Ｐゴシック"/>
                <a:cs typeface="ＭＳ Ｐゴシック"/>
              </a:rPr>
              <a:t> 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A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I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活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用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普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及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協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評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議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員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務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め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な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が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ら、</a:t>
            </a:r>
            <a:r>
              <a:rPr dirty="0" sz="1600" spc="-5" b="1">
                <a:solidFill>
                  <a:srgbClr val="262626"/>
                </a:solidFill>
                <a:latin typeface="ＭＳ Ｐゴシック"/>
                <a:cs typeface="ＭＳ Ｐゴシック"/>
              </a:rPr>
              <a:t> 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2023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年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法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人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向</a:t>
            </a:r>
            <a:r>
              <a:rPr dirty="0" sz="1600" spc="125" b="1">
                <a:solidFill>
                  <a:srgbClr val="262626"/>
                </a:solidFill>
                <a:latin typeface="ＭＳ Ｐゴシック"/>
                <a:cs typeface="ＭＳ Ｐゴシック"/>
              </a:rPr>
              <a:t>け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A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I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研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修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、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及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び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企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業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向</a:t>
            </a:r>
            <a:r>
              <a:rPr dirty="0" sz="1600" spc="210" b="1">
                <a:solidFill>
                  <a:srgbClr val="262626"/>
                </a:solidFill>
                <a:latin typeface="ＭＳ Ｐゴシック"/>
                <a:cs typeface="ＭＳ Ｐゴシック"/>
              </a:rPr>
              <a:t>け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ChatGP</a:t>
            </a:r>
            <a:r>
              <a:rPr dirty="0" sz="1600" b="1">
                <a:solidFill>
                  <a:srgbClr val="262626"/>
                </a:solidFill>
                <a:latin typeface="Century Gothic"/>
                <a:cs typeface="Century Gothic"/>
              </a:rPr>
              <a:t>T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開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発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す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る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「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株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式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会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社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デ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ジ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ラ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イ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ズ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」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と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を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立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ち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上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げ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代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表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取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締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役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に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就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任</a:t>
            </a:r>
            <a:r>
              <a:rPr dirty="0" sz="1600" spc="-100" b="1">
                <a:solidFill>
                  <a:srgbClr val="262626"/>
                </a:solidFill>
                <a:latin typeface="ＭＳ Ｐゴシック"/>
                <a:cs typeface="ＭＳ Ｐゴシック"/>
              </a:rPr>
              <a:t>。 </a:t>
            </a:r>
            <a:r>
              <a:rPr dirty="0" sz="1600" spc="-5" b="1">
                <a:solidFill>
                  <a:srgbClr val="262626"/>
                </a:solidFill>
                <a:latin typeface="Century Gothic"/>
                <a:cs typeface="Century Gothic"/>
              </a:rPr>
              <a:t>NewsPick</a:t>
            </a:r>
            <a:r>
              <a:rPr dirty="0" sz="1600" spc="5" b="1">
                <a:solidFill>
                  <a:srgbClr val="262626"/>
                </a:solidFill>
                <a:latin typeface="Century Gothic"/>
                <a:cs typeface="Century Gothic"/>
              </a:rPr>
              <a:t>s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プ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ロ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ピ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ッ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カ</a:t>
            </a:r>
            <a:r>
              <a:rPr dirty="0" sz="1600" spc="-25" b="1">
                <a:solidFill>
                  <a:srgbClr val="262626"/>
                </a:solidFill>
                <a:latin typeface="ＭＳ Ｐゴシック"/>
                <a:cs typeface="ＭＳ Ｐゴシック"/>
              </a:rPr>
              <a:t>ー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も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兼</a:t>
            </a:r>
            <a:r>
              <a:rPr dirty="0" sz="1600" spc="-20" b="1">
                <a:solidFill>
                  <a:srgbClr val="262626"/>
                </a:solidFill>
                <a:latin typeface="ＭＳ Ｐゴシック"/>
                <a:cs typeface="ＭＳ Ｐゴシック"/>
              </a:rPr>
              <a:t>任</a:t>
            </a:r>
            <a:r>
              <a:rPr dirty="0" sz="1600" spc="-15" b="1">
                <a:solidFill>
                  <a:srgbClr val="262626"/>
                </a:solidFill>
                <a:latin typeface="ＭＳ Ｐゴシック"/>
                <a:cs typeface="ＭＳ Ｐゴシック"/>
              </a:rPr>
              <a:t>。</a:t>
            </a:r>
            <a:endParaRPr sz="1600">
              <a:latin typeface="ＭＳ Ｐゴシック"/>
              <a:cs typeface="ＭＳ Ｐゴシック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583887" y="1550747"/>
            <a:ext cx="2635885" cy="4691380"/>
            <a:chOff x="583887" y="1550747"/>
            <a:chExt cx="2635885" cy="4691380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175" y="4167812"/>
              <a:ext cx="2198798" cy="207412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887" y="1550747"/>
              <a:ext cx="2635374" cy="250767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4982672" y="1571449"/>
            <a:ext cx="2790825" cy="3028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00" spc="55" b="1">
                <a:latin typeface="ＭＳ Ｐゴシック"/>
                <a:cs typeface="ＭＳ Ｐゴシック"/>
              </a:rPr>
              <a:t>三国ヶ丘高校</a:t>
            </a:r>
            <a:r>
              <a:rPr dirty="0" sz="1800" b="1">
                <a:latin typeface="Arial"/>
                <a:cs typeface="Arial"/>
              </a:rPr>
              <a:t>→</a:t>
            </a:r>
            <a:r>
              <a:rPr dirty="0" sz="1800" spc="-10" b="1">
                <a:latin typeface="ＭＳ Ｐゴシック"/>
                <a:cs typeface="ＭＳ Ｐゴシック"/>
              </a:rPr>
              <a:t>同志社大学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555">
              <a:lnSpc>
                <a:spcPts val="1425"/>
              </a:lnSpc>
            </a:pPr>
            <a:r>
              <a:rPr dirty="0"/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6538" y="1027594"/>
              <a:ext cx="7878518" cy="107086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8685" y="823207"/>
              <a:ext cx="1491111" cy="149111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68290" y="5977195"/>
              <a:ext cx="2058254" cy="68610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1891" y="2775054"/>
              <a:ext cx="3888224" cy="388824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2013149" y="1847088"/>
              <a:ext cx="8166100" cy="2626995"/>
            </a:xfrm>
            <a:custGeom>
              <a:avLst/>
              <a:gdLst/>
              <a:ahLst/>
              <a:cxnLst/>
              <a:rect l="l" t="t" r="r" b="b"/>
              <a:pathLst>
                <a:path w="8166100" h="2626995">
                  <a:moveTo>
                    <a:pt x="8050638" y="2626374"/>
                  </a:moveTo>
                  <a:lnTo>
                    <a:pt x="115061" y="2626374"/>
                  </a:lnTo>
                  <a:lnTo>
                    <a:pt x="70274" y="2617332"/>
                  </a:lnTo>
                  <a:lnTo>
                    <a:pt x="33700" y="2592674"/>
                  </a:lnTo>
                  <a:lnTo>
                    <a:pt x="9042" y="2556100"/>
                  </a:lnTo>
                  <a:lnTo>
                    <a:pt x="0" y="2511313"/>
                  </a:lnTo>
                  <a:lnTo>
                    <a:pt x="0" y="115061"/>
                  </a:lnTo>
                  <a:lnTo>
                    <a:pt x="9042" y="70274"/>
                  </a:lnTo>
                  <a:lnTo>
                    <a:pt x="33700" y="33700"/>
                  </a:lnTo>
                  <a:lnTo>
                    <a:pt x="70274" y="9042"/>
                  </a:lnTo>
                  <a:lnTo>
                    <a:pt x="115061" y="0"/>
                  </a:lnTo>
                  <a:lnTo>
                    <a:pt x="8050638" y="0"/>
                  </a:lnTo>
                  <a:lnTo>
                    <a:pt x="8094670" y="8758"/>
                  </a:lnTo>
                  <a:lnTo>
                    <a:pt x="8131999" y="33700"/>
                  </a:lnTo>
                  <a:lnTo>
                    <a:pt x="8156941" y="71029"/>
                  </a:lnTo>
                  <a:lnTo>
                    <a:pt x="8165700" y="115061"/>
                  </a:lnTo>
                  <a:lnTo>
                    <a:pt x="8165700" y="2511313"/>
                  </a:lnTo>
                  <a:lnTo>
                    <a:pt x="8156658" y="2556100"/>
                  </a:lnTo>
                  <a:lnTo>
                    <a:pt x="8131999" y="2592674"/>
                  </a:lnTo>
                  <a:lnTo>
                    <a:pt x="8095425" y="2617332"/>
                  </a:lnTo>
                  <a:lnTo>
                    <a:pt x="8050638" y="2626374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2839193" y="2352690"/>
            <a:ext cx="651255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800" spc="-60">
                <a:solidFill>
                  <a:srgbClr val="8C52FF"/>
                </a:solidFill>
                <a:latin typeface="ＭＳ Ｐゴシック"/>
                <a:cs typeface="ＭＳ Ｐゴシック"/>
              </a:rPr>
              <a:t>資金調達から教育・学</a:t>
            </a:r>
            <a:r>
              <a:rPr dirty="0" baseline="18518" sz="2700" spc="-1770">
                <a:solidFill>
                  <a:srgbClr val="FFFFFF"/>
                </a:solidFill>
                <a:latin typeface="ＭＳ Ｐゴシック"/>
                <a:cs typeface="ＭＳ Ｐゴシック"/>
              </a:rPr>
              <a:t>あ</a:t>
            </a:r>
            <a:r>
              <a:rPr dirty="0" sz="1800" spc="-625">
                <a:solidFill>
                  <a:srgbClr val="8C52FF"/>
                </a:solidFill>
                <a:latin typeface="ＭＳ Ｐゴシック"/>
                <a:cs typeface="ＭＳ Ｐゴシック"/>
              </a:rPr>
              <a:t>習</a:t>
            </a:r>
            <a:r>
              <a:rPr dirty="0" baseline="18518" sz="2700" spc="-1087">
                <a:solidFill>
                  <a:srgbClr val="FFFFFF"/>
                </a:solidFill>
                <a:latin typeface="ＭＳ Ｐゴシック"/>
                <a:cs typeface="ＭＳ Ｐゴシック"/>
              </a:rPr>
              <a:t>り</a:t>
            </a:r>
            <a:r>
              <a:rPr dirty="0" sz="1800" spc="-1080">
                <a:solidFill>
                  <a:srgbClr val="8C52FF"/>
                </a:solidFill>
                <a:latin typeface="ＭＳ Ｐゴシック"/>
                <a:cs typeface="ＭＳ Ｐゴシック"/>
              </a:rPr>
              <a:t>支</a:t>
            </a:r>
            <a:r>
              <a:rPr dirty="0" baseline="18518" sz="2700" spc="-1087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1800" spc="-1085">
                <a:solidFill>
                  <a:srgbClr val="8C52FF"/>
                </a:solidFill>
                <a:latin typeface="ＭＳ Ｐゴシック"/>
                <a:cs typeface="ＭＳ Ｐゴシック"/>
              </a:rPr>
              <a:t>援</a:t>
            </a:r>
            <a:r>
              <a:rPr dirty="0" baseline="18518" sz="2700" spc="-450">
                <a:solidFill>
                  <a:srgbClr val="FFFF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1310">
                <a:solidFill>
                  <a:srgbClr val="8C52FF"/>
                </a:solidFill>
                <a:latin typeface="ＭＳ Ｐゴシック"/>
                <a:cs typeface="ＭＳ Ｐゴシック"/>
              </a:rPr>
              <a:t>ま</a:t>
            </a:r>
            <a:r>
              <a:rPr dirty="0" baseline="18518" sz="2700" spc="-1192">
                <a:solidFill>
                  <a:srgbClr val="FFFFFF"/>
                </a:solidFill>
                <a:latin typeface="ＭＳ Ｐゴシック"/>
                <a:cs typeface="ＭＳ Ｐゴシック"/>
              </a:rPr>
              <a:t>うご</a:t>
            </a:r>
            <a:r>
              <a:rPr dirty="0" sz="1800" spc="-50">
                <a:solidFill>
                  <a:srgbClr val="8C52FF"/>
                </a:solidFill>
                <a:latin typeface="ＭＳ Ｐゴシック"/>
                <a:cs typeface="ＭＳ Ｐゴシック"/>
              </a:rPr>
              <a:t>で</a:t>
            </a:r>
            <a:r>
              <a:rPr dirty="0" baseline="18518" sz="2700" spc="-2317">
                <a:solidFill>
                  <a:srgbClr val="FFFFFF"/>
                </a:solidFill>
                <a:latin typeface="ＭＳ Ｐゴシック"/>
                <a:cs typeface="ＭＳ Ｐゴシック"/>
              </a:rPr>
              <a:t>ざ</a:t>
            </a:r>
            <a:r>
              <a:rPr dirty="0" sz="1800" spc="-260">
                <a:solidFill>
                  <a:srgbClr val="8C52FF"/>
                </a:solidFill>
                <a:latin typeface="ＭＳ Ｐゴシック"/>
                <a:cs typeface="ＭＳ Ｐゴシック"/>
              </a:rPr>
              <a:t>全</a:t>
            </a:r>
            <a:r>
              <a:rPr dirty="0" baseline="18518" sz="2700" spc="-2167">
                <a:solidFill>
                  <a:srgbClr val="FFFFFF"/>
                </a:solidFill>
                <a:latin typeface="ＭＳ Ｐゴシック"/>
                <a:cs typeface="ＭＳ Ｐゴシック"/>
              </a:rPr>
              <a:t>い</a:t>
            </a:r>
            <a:r>
              <a:rPr dirty="0" sz="1800" spc="-360">
                <a:solidFill>
                  <a:srgbClr val="8C52FF"/>
                </a:solidFill>
                <a:latin typeface="ＭＳ Ｐゴシック"/>
                <a:cs typeface="ＭＳ Ｐゴシック"/>
              </a:rPr>
              <a:t>方</a:t>
            </a:r>
            <a:r>
              <a:rPr dirty="0" baseline="18518" sz="2700" spc="-1875">
                <a:solidFill>
                  <a:srgbClr val="FFFFFF"/>
                </a:solidFill>
                <a:latin typeface="ＭＳ Ｐゴシック"/>
                <a:cs typeface="ＭＳ Ｐゴシック"/>
              </a:rPr>
              <a:t>ま</a:t>
            </a:r>
            <a:r>
              <a:rPr dirty="0" sz="1800" spc="-555">
                <a:solidFill>
                  <a:srgbClr val="8C52FF"/>
                </a:solidFill>
                <a:latin typeface="ＭＳ Ｐゴシック"/>
                <a:cs typeface="ＭＳ Ｐゴシック"/>
              </a:rPr>
              <a:t>位</a:t>
            </a:r>
            <a:r>
              <a:rPr dirty="0" baseline="18518" sz="2700" spc="-1237">
                <a:solidFill>
                  <a:srgbClr val="FFFFFF"/>
                </a:solidFill>
                <a:latin typeface="ＭＳ Ｐゴシック"/>
                <a:cs typeface="ＭＳ Ｐゴシック"/>
              </a:rPr>
              <a:t>し</a:t>
            </a:r>
            <a:r>
              <a:rPr dirty="0" sz="1800" spc="-980">
                <a:solidFill>
                  <a:srgbClr val="8C52FF"/>
                </a:solidFill>
                <a:latin typeface="ＭＳ Ｐゴシック"/>
                <a:cs typeface="ＭＳ Ｐゴシック"/>
              </a:rPr>
              <a:t>か</a:t>
            </a:r>
            <a:r>
              <a:rPr dirty="0" baseline="18518" sz="2700" spc="-1027">
                <a:solidFill>
                  <a:srgbClr val="FFFFFF"/>
                </a:solidFill>
                <a:latin typeface="ＭＳ Ｐゴシック"/>
                <a:cs typeface="ＭＳ Ｐゴシック"/>
              </a:rPr>
              <a:t>た</a:t>
            </a:r>
            <a:r>
              <a:rPr dirty="0" sz="1800" spc="-770">
                <a:solidFill>
                  <a:srgbClr val="8C52FF"/>
                </a:solidFill>
                <a:latin typeface="ＭＳ Ｐゴシック"/>
                <a:cs typeface="ＭＳ Ｐゴシック"/>
              </a:rPr>
              <a:t>ら</a:t>
            </a:r>
            <a:r>
              <a:rPr dirty="0" baseline="18518" sz="2700" spc="-644">
                <a:solidFill>
                  <a:srgbClr val="FFFFFF"/>
                </a:solidFill>
                <a:latin typeface="ＭＳ Ｐゴシック"/>
                <a:cs typeface="ＭＳ Ｐゴシック"/>
              </a:rPr>
              <a:t>。</a:t>
            </a:r>
            <a:r>
              <a:rPr dirty="0" sz="1800" spc="-15">
                <a:solidFill>
                  <a:srgbClr val="8C52FF"/>
                </a:solidFill>
                <a:latin typeface="ＭＳ Ｐゴシック"/>
                <a:cs typeface="ＭＳ Ｐゴシック"/>
              </a:rPr>
              <a:t>ご支援させて頂きます</a:t>
            </a:r>
            <a:endParaRPr sz="18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510198" y="2813219"/>
            <a:ext cx="7433945" cy="4044950"/>
            <a:chOff x="4510198" y="2813219"/>
            <a:chExt cx="7433945" cy="4044950"/>
          </a:xfrm>
        </p:grpSpPr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10198" y="2813219"/>
              <a:ext cx="3171598" cy="87550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45307" y="4473475"/>
              <a:ext cx="2998720" cy="2384524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5416616" y="3746965"/>
            <a:ext cx="135699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7F7F7F"/>
                </a:solidFill>
                <a:latin typeface="Arial"/>
                <a:cs typeface="Arial"/>
              </a:rPr>
              <a:t>https://digirise.ai/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3388335" y="4863578"/>
            <a:ext cx="541591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5">
                <a:solidFill>
                  <a:srgbClr val="FFFFFF"/>
                </a:solidFill>
                <a:latin typeface="ＭＳ Ｐゴシック"/>
                <a:cs typeface="ＭＳ Ｐゴシック"/>
              </a:rPr>
              <a:t>是非、お気軽にお問い合わせください。</a:t>
            </a:r>
            <a:endParaRPr sz="26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40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873222" y="6423707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50" y="1327698"/>
            <a:ext cx="11333699" cy="977699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1026557" y="1333441"/>
            <a:ext cx="10098405" cy="935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3020">
              <a:lnSpc>
                <a:spcPts val="3105"/>
              </a:lnSpc>
              <a:spcBef>
                <a:spcPts val="100"/>
              </a:spcBef>
              <a:tabLst>
                <a:tab pos="5243195" algn="l"/>
              </a:tabLst>
            </a:pP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サ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ビ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開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始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数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ヶ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月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場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企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26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含</a:t>
            </a:r>
            <a:r>
              <a:rPr dirty="0" sz="26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め</a:t>
            </a:r>
            <a:r>
              <a:rPr dirty="0" sz="2600" b="1">
                <a:solidFill>
                  <a:srgbClr val="FFFFFF"/>
                </a:solidFill>
                <a:latin typeface="ＭＳ Ｐゴシック"/>
                <a:cs typeface="ＭＳ Ｐゴシック"/>
              </a:rPr>
              <a:t>	</a:t>
            </a:r>
            <a:r>
              <a:rPr dirty="0" sz="2600" spc="-10" b="1">
                <a:solidFill>
                  <a:srgbClr val="FFFFFF"/>
                </a:solidFill>
                <a:latin typeface="Arial"/>
                <a:cs typeface="Arial"/>
              </a:rPr>
              <a:t>150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済</a:t>
            </a:r>
            <a:r>
              <a:rPr dirty="0" sz="26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み</a:t>
            </a:r>
            <a:endParaRPr sz="2600">
              <a:latin typeface="ＭＳ Ｐゴシック"/>
              <a:cs typeface="ＭＳ Ｐゴシック"/>
            </a:endParaRPr>
          </a:p>
          <a:p>
            <a:pPr algn="ctr">
              <a:lnSpc>
                <a:spcPts val="4065"/>
              </a:lnSpc>
            </a:pPr>
            <a:r>
              <a:rPr dirty="0" sz="2600" spc="45" b="1">
                <a:solidFill>
                  <a:srgbClr val="FFFFFF"/>
                </a:solidFill>
                <a:latin typeface="ＭＳ Ｐゴシック"/>
                <a:cs typeface="ＭＳ Ｐゴシック"/>
              </a:rPr>
              <a:t>延べ</a:t>
            </a:r>
            <a:r>
              <a:rPr dirty="0" u="heavy" sz="34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15,000</a:t>
            </a:r>
            <a:r>
              <a:rPr dirty="0" u="heavy" sz="3400" spc="7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ＭＳ Ｐゴシック"/>
                <a:cs typeface="ＭＳ Ｐゴシック"/>
              </a:rPr>
              <a:t>名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2600" spc="215" b="1">
                <a:solidFill>
                  <a:srgbClr val="FFFFFF"/>
                </a:solidFill>
                <a:latin typeface="ＭＳ Ｐゴシック"/>
                <a:cs typeface="ＭＳ Ｐゴシック"/>
              </a:rPr>
              <a:t>に</a:t>
            </a:r>
            <a:r>
              <a:rPr dirty="0" sz="2600" spc="-10" b="1">
                <a:solidFill>
                  <a:srgbClr val="FFFF00"/>
                </a:solidFill>
                <a:latin typeface="Arial"/>
                <a:cs typeface="Arial"/>
              </a:rPr>
              <a:t>AI</a:t>
            </a:r>
            <a:r>
              <a:rPr dirty="0" sz="2600" spc="-35" b="1">
                <a:solidFill>
                  <a:srgbClr val="FFFF00"/>
                </a:solidFill>
                <a:latin typeface="ＭＳ Ｐゴシック"/>
                <a:cs typeface="ＭＳ Ｐゴシック"/>
              </a:rPr>
              <a:t>導</a:t>
            </a:r>
            <a:r>
              <a:rPr dirty="0" sz="2600" spc="-35" b="1">
                <a:solidFill>
                  <a:srgbClr val="FFFF00"/>
                </a:solidFill>
                <a:latin typeface="ＭＳ Ｐゴシック"/>
                <a:cs typeface="ＭＳ Ｐゴシック"/>
              </a:rPr>
              <a:t>入</a:t>
            </a:r>
            <a:r>
              <a:rPr dirty="0" sz="2600" spc="-20" b="1">
                <a:solidFill>
                  <a:srgbClr val="FFFF00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FFFF00"/>
                </a:solidFill>
                <a:latin typeface="ＭＳ Ｐゴシック"/>
                <a:cs typeface="ＭＳ Ｐゴシック"/>
              </a:rPr>
              <a:t>活</a:t>
            </a:r>
            <a:r>
              <a:rPr dirty="0" sz="2600" spc="-35" b="1">
                <a:solidFill>
                  <a:srgbClr val="FFFF00"/>
                </a:solidFill>
                <a:latin typeface="ＭＳ Ｐゴシック"/>
                <a:cs typeface="ＭＳ Ｐゴシック"/>
              </a:rPr>
              <a:t>用</a:t>
            </a:r>
            <a:r>
              <a:rPr dirty="0" sz="2600" spc="-35" b="1">
                <a:solidFill>
                  <a:srgbClr val="FFFF00"/>
                </a:solidFill>
                <a:latin typeface="ＭＳ Ｐゴシック"/>
                <a:cs typeface="ＭＳ Ｐゴシック"/>
              </a:rPr>
              <a:t>支</a:t>
            </a:r>
            <a:r>
              <a:rPr dirty="0" sz="2600" spc="530" b="1">
                <a:solidFill>
                  <a:srgbClr val="FFFF00"/>
                </a:solidFill>
                <a:latin typeface="ＭＳ Ｐゴシック"/>
                <a:cs typeface="ＭＳ Ｐゴシック"/>
              </a:rPr>
              <a:t>援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提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供</a:t>
            </a:r>
            <a:r>
              <a:rPr dirty="0" sz="2600" spc="-25" b="1">
                <a:solidFill>
                  <a:srgbClr val="FFFFFF"/>
                </a:solidFill>
                <a:latin typeface="ＭＳ Ｐゴシック"/>
                <a:cs typeface="ＭＳ Ｐゴシック"/>
              </a:rPr>
              <a:t>。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代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理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店</a:t>
            </a:r>
            <a:r>
              <a:rPr dirty="0" sz="2600" spc="20" b="1">
                <a:solidFill>
                  <a:srgbClr val="FFFFFF"/>
                </a:solidFill>
                <a:latin typeface="ＭＳ Ｐゴシック"/>
                <a:cs typeface="ＭＳ Ｐゴシック"/>
              </a:rPr>
              <a:t>も </a:t>
            </a:r>
            <a:r>
              <a:rPr dirty="0" sz="2600" spc="-10" b="1">
                <a:solidFill>
                  <a:srgbClr val="FFFFFF"/>
                </a:solidFill>
                <a:latin typeface="Arial"/>
                <a:cs typeface="Arial"/>
              </a:rPr>
              <a:t>40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以</a:t>
            </a:r>
            <a:r>
              <a:rPr dirty="0" sz="26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上</a:t>
            </a:r>
            <a:r>
              <a:rPr dirty="0" sz="26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。</a:t>
            </a:r>
            <a:endParaRPr sz="2600">
              <a:latin typeface="ＭＳ Ｐゴシック"/>
              <a:cs typeface="ＭＳ Ｐゴシック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05175" y="2595992"/>
            <a:ext cx="11004550" cy="3862070"/>
            <a:chOff x="605175" y="2595992"/>
            <a:chExt cx="11004550" cy="3862070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662" y="2595992"/>
              <a:ext cx="1590551" cy="6239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3323" y="4231599"/>
              <a:ext cx="1426899" cy="105983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8100" y="3396886"/>
              <a:ext cx="1508949" cy="79006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450" y="3475814"/>
              <a:ext cx="830575" cy="915649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7325" y="4486376"/>
              <a:ext cx="1898699" cy="88970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76175" y="4394162"/>
              <a:ext cx="1426874" cy="916322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95838" y="4523301"/>
              <a:ext cx="830574" cy="815839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19373" y="3415601"/>
              <a:ext cx="1898700" cy="752646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14713" y="4670790"/>
              <a:ext cx="830573" cy="467583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5175" y="4614676"/>
              <a:ext cx="1898700" cy="56751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10501" y="2732337"/>
              <a:ext cx="2960273" cy="36510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53325" y="3356420"/>
              <a:ext cx="1660539" cy="87100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36823" y="5405412"/>
              <a:ext cx="635393" cy="1052074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0988" y="5536400"/>
              <a:ext cx="934257" cy="790074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08550" y="5597125"/>
              <a:ext cx="1337249" cy="66862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48598" y="5748196"/>
              <a:ext cx="1660548" cy="366489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86651" y="5770390"/>
              <a:ext cx="2960275" cy="36489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58375" y="2764712"/>
              <a:ext cx="2538475" cy="30037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17412" y="2680462"/>
              <a:ext cx="1898700" cy="379744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14725" y="3498400"/>
              <a:ext cx="2069115" cy="623949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10234796" y="6402596"/>
            <a:ext cx="85090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20" b="1">
                <a:solidFill>
                  <a:srgbClr val="44546A"/>
                </a:solidFill>
                <a:latin typeface="ＭＳ Ｐゴシック"/>
                <a:cs typeface="ＭＳ Ｐゴシック"/>
              </a:rPr>
              <a:t>※</a:t>
            </a:r>
            <a:r>
              <a:rPr dirty="0" sz="1300" spc="-20" b="1">
                <a:solidFill>
                  <a:srgbClr val="44546A"/>
                </a:solidFill>
                <a:latin typeface="ＭＳ Ｐゴシック"/>
                <a:cs typeface="ＭＳ Ｐゴシック"/>
              </a:rPr>
              <a:t>一</a:t>
            </a:r>
            <a:r>
              <a:rPr dirty="0" sz="1300" spc="-20" b="1">
                <a:solidFill>
                  <a:srgbClr val="44546A"/>
                </a:solidFill>
                <a:latin typeface="ＭＳ Ｐゴシック"/>
                <a:cs typeface="ＭＳ Ｐゴシック"/>
              </a:rPr>
              <a:t>部</a:t>
            </a:r>
            <a:r>
              <a:rPr dirty="0" sz="1300" spc="-20" b="1">
                <a:solidFill>
                  <a:srgbClr val="44546A"/>
                </a:solidFill>
                <a:latin typeface="ＭＳ Ｐゴシック"/>
                <a:cs typeface="ＭＳ Ｐゴシック"/>
              </a:rPr>
              <a:t>抜</a:t>
            </a:r>
            <a:r>
              <a:rPr dirty="0" sz="1300" spc="-50" b="1">
                <a:solidFill>
                  <a:srgbClr val="44546A"/>
                </a:solidFill>
                <a:latin typeface="ＭＳ Ｐゴシック"/>
                <a:cs typeface="ＭＳ Ｐゴシック"/>
              </a:rPr>
              <a:t>粋</a:t>
            </a:r>
            <a:endParaRPr sz="1300">
              <a:latin typeface="ＭＳ Ｐゴシック"/>
              <a:cs typeface="ＭＳ Ｐゴシック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68970" y="149710"/>
            <a:ext cx="2497455" cy="864235"/>
          </a:xfrm>
          <a:prstGeom prst="rect">
            <a:avLst/>
          </a:prstGeom>
        </p:spPr>
        <p:txBody>
          <a:bodyPr wrap="square" lIns="0" tIns="87630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690"/>
              </a:spcBef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会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社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概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要</a:t>
            </a:r>
            <a:endParaRPr sz="1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2500" spc="-15" b="1">
                <a:latin typeface="ＭＳ Ｐゴシック"/>
                <a:cs typeface="ＭＳ Ｐゴシック"/>
              </a:rPr>
              <a:t>サービス導入実績</a:t>
            </a:r>
            <a:endParaRPr sz="2500">
              <a:latin typeface="ＭＳ Ｐゴシック"/>
              <a:cs typeface="ＭＳ Ｐゴシック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40" y="1835976"/>
            <a:ext cx="7528559" cy="502202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672" y="201319"/>
            <a:ext cx="1893960" cy="63133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87210" y="3159709"/>
            <a:ext cx="45624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法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人</a:t>
            </a:r>
            <a:r>
              <a:rPr dirty="0" sz="3600" spc="-35" b="1">
                <a:solidFill>
                  <a:srgbClr val="262626"/>
                </a:solidFill>
                <a:latin typeface="ＭＳ Ｐゴシック"/>
                <a:cs typeface="ＭＳ Ｐゴシック"/>
              </a:rPr>
              <a:t>リ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スキ</a:t>
            </a:r>
            <a:r>
              <a:rPr dirty="0" sz="3600" spc="-40" b="1">
                <a:solidFill>
                  <a:srgbClr val="262626"/>
                </a:solidFill>
                <a:latin typeface="ＭＳ Ｐゴシック"/>
                <a:cs typeface="ＭＳ Ｐゴシック"/>
              </a:rPr>
              <a:t>リ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ン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グ</a:t>
            </a:r>
            <a:r>
              <a:rPr dirty="0" sz="3600" spc="-40" b="1">
                <a:solidFill>
                  <a:srgbClr val="262626"/>
                </a:solidFill>
                <a:latin typeface="ＭＳ Ｐゴシック"/>
                <a:cs typeface="ＭＳ Ｐゴシック"/>
              </a:rPr>
              <a:t>と</a:t>
            </a:r>
            <a:r>
              <a:rPr dirty="0" sz="3600" spc="-45" b="1">
                <a:solidFill>
                  <a:srgbClr val="262626"/>
                </a:solidFill>
                <a:latin typeface="ＭＳ Ｐゴシック"/>
                <a:cs typeface="ＭＳ Ｐゴシック"/>
              </a:rPr>
              <a:t>は</a:t>
            </a:r>
            <a:r>
              <a:rPr dirty="0" sz="3600" spc="-50" b="1">
                <a:solidFill>
                  <a:srgbClr val="262626"/>
                </a:solidFill>
                <a:latin typeface="ＭＳ Ｐゴシック"/>
                <a:cs typeface="ＭＳ Ｐゴシック"/>
              </a:rPr>
              <a:t>？</a:t>
            </a:r>
            <a:endParaRPr sz="3600">
              <a:latin typeface="ＭＳ Ｐゴシック"/>
              <a:cs typeface="ＭＳ Ｐゴシック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77922" y="6478058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4574" y="515750"/>
            <a:ext cx="6583574" cy="59409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666750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214745" algn="l"/>
              </a:tabLst>
            </a:pPr>
            <a:r>
              <a:rPr dirty="0" spc="-10">
                <a:latin typeface="Arial"/>
                <a:cs typeface="Arial"/>
              </a:rPr>
              <a:t>AI</a:t>
            </a:r>
            <a:r>
              <a:rPr dirty="0" spc="-35"/>
              <a:t>導</a:t>
            </a:r>
            <a:r>
              <a:rPr dirty="0" spc="-35"/>
              <a:t>入</a:t>
            </a:r>
            <a:r>
              <a:rPr dirty="0" spc="-20"/>
              <a:t>・</a:t>
            </a:r>
            <a:r>
              <a:rPr dirty="0" spc="-35"/>
              <a:t>活</a:t>
            </a:r>
            <a:r>
              <a:rPr dirty="0" spc="-35"/>
              <a:t>用</a:t>
            </a:r>
            <a:r>
              <a:rPr dirty="0" spc="-35"/>
              <a:t>サ</a:t>
            </a:r>
            <a:r>
              <a:rPr dirty="0" spc="-40"/>
              <a:t>ー</a:t>
            </a:r>
            <a:r>
              <a:rPr dirty="0" spc="-35"/>
              <a:t>ビ</a:t>
            </a:r>
            <a:r>
              <a:rPr dirty="0" spc="-40"/>
              <a:t>ス</a:t>
            </a:r>
            <a:r>
              <a:rPr dirty="0" spc="-25"/>
              <a:t>「</a:t>
            </a:r>
            <a:r>
              <a:rPr dirty="0" spc="-40"/>
              <a:t>法</a:t>
            </a:r>
            <a:r>
              <a:rPr dirty="0" spc="-40"/>
              <a:t>人</a:t>
            </a:r>
            <a:r>
              <a:rPr dirty="0" spc="-35"/>
              <a:t>リ</a:t>
            </a:r>
            <a:r>
              <a:rPr dirty="0" spc="-40"/>
              <a:t>ス</a:t>
            </a:r>
            <a:r>
              <a:rPr dirty="0" spc="-40"/>
              <a:t>キ</a:t>
            </a:r>
            <a:r>
              <a:rPr dirty="0" spc="-35"/>
              <a:t>リ</a:t>
            </a:r>
            <a:r>
              <a:rPr dirty="0" spc="-35"/>
              <a:t>ン</a:t>
            </a:r>
            <a:r>
              <a:rPr dirty="0" spc="-50"/>
              <a:t>グ</a:t>
            </a:r>
            <a:r>
              <a:rPr dirty="0"/>
              <a:t>	</a:t>
            </a:r>
            <a:r>
              <a:rPr dirty="0" spc="-10">
                <a:latin typeface="Arial"/>
                <a:cs typeface="Arial"/>
              </a:rPr>
              <a:t>®</a:t>
            </a:r>
            <a:r>
              <a:rPr dirty="0" spc="-50"/>
              <a:t>」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2373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１．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61" y="1262795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268722" y="1376905"/>
            <a:ext cx="948690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ツー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3000" spc="434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3000" spc="340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3000" b="1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ト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ッ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提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供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277800" y="5495475"/>
            <a:ext cx="11637010" cy="523240"/>
          </a:xfrm>
          <a:custGeom>
            <a:avLst/>
            <a:gdLst/>
            <a:ahLst/>
            <a:cxnLst/>
            <a:rect l="l" t="t" r="r" b="b"/>
            <a:pathLst>
              <a:path w="11637010" h="523239">
                <a:moveTo>
                  <a:pt x="0" y="0"/>
                </a:moveTo>
                <a:lnTo>
                  <a:pt x="11636399" y="0"/>
                </a:lnTo>
                <a:lnTo>
                  <a:pt x="116363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240939" y="5506651"/>
            <a:ext cx="94792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40" b="1">
                <a:latin typeface="ＭＳ Ｐゴシック"/>
                <a:cs typeface="ＭＳ Ｐゴシック"/>
              </a:rPr>
              <a:t>デ</a:t>
            </a:r>
            <a:r>
              <a:rPr dirty="0" sz="2800" spc="-40" b="1">
                <a:latin typeface="ＭＳ Ｐゴシック"/>
                <a:cs typeface="ＭＳ Ｐゴシック"/>
              </a:rPr>
              <a:t>ジ</a:t>
            </a:r>
            <a:r>
              <a:rPr dirty="0" sz="2800" spc="-35" b="1">
                <a:latin typeface="ＭＳ Ｐゴシック"/>
                <a:cs typeface="ＭＳ Ｐゴシック"/>
              </a:rPr>
              <a:t>ラ</a:t>
            </a:r>
            <a:r>
              <a:rPr dirty="0" sz="2800" spc="-35" b="1">
                <a:latin typeface="ＭＳ Ｐゴシック"/>
                <a:cs typeface="ＭＳ Ｐゴシック"/>
              </a:rPr>
              <a:t>イ</a:t>
            </a:r>
            <a:r>
              <a:rPr dirty="0" sz="2800" spc="-75" b="1">
                <a:latin typeface="ＭＳ Ｐゴシック"/>
                <a:cs typeface="ＭＳ Ｐゴシック"/>
              </a:rPr>
              <a:t>ズは </a:t>
            </a:r>
            <a:r>
              <a:rPr dirty="0" sz="2800" spc="-10" b="1">
                <a:latin typeface="Arial"/>
                <a:cs typeface="Arial"/>
              </a:rPr>
              <a:t>AI</a:t>
            </a:r>
            <a:r>
              <a:rPr dirty="0" sz="2800" spc="-35" b="1"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latin typeface="ＭＳ Ｐゴシック"/>
                <a:cs typeface="ＭＳ Ｐゴシック"/>
              </a:rPr>
              <a:t>活</a:t>
            </a:r>
            <a:r>
              <a:rPr dirty="0" sz="2800" spc="-35" b="1">
                <a:latin typeface="ＭＳ Ｐゴシック"/>
                <a:cs typeface="ＭＳ Ｐゴシック"/>
              </a:rPr>
              <a:t>用</a:t>
            </a:r>
            <a:r>
              <a:rPr dirty="0" sz="2800" spc="-35" b="1">
                <a:latin typeface="ＭＳ Ｐゴシック"/>
                <a:cs typeface="ＭＳ Ｐゴシック"/>
              </a:rPr>
              <a:t>と</a:t>
            </a:r>
            <a:r>
              <a:rPr dirty="0" sz="2800" spc="-35" b="1">
                <a:latin typeface="ＭＳ Ｐゴシック"/>
                <a:cs typeface="ＭＳ Ｐゴシック"/>
              </a:rPr>
              <a:t>定</a:t>
            </a:r>
            <a:r>
              <a:rPr dirty="0" sz="2800" spc="-35" b="1">
                <a:latin typeface="ＭＳ Ｐゴシック"/>
                <a:cs typeface="ＭＳ Ｐゴシック"/>
              </a:rPr>
              <a:t>着</a:t>
            </a:r>
            <a:r>
              <a:rPr dirty="0" sz="2800" spc="-40" b="1">
                <a:latin typeface="ＭＳ Ｐゴシック"/>
                <a:cs typeface="ＭＳ Ｐゴシック"/>
              </a:rPr>
              <a:t>に</a:t>
            </a:r>
            <a:r>
              <a:rPr dirty="0" sz="2800" spc="-35" b="1">
                <a:latin typeface="ＭＳ Ｐゴシック"/>
                <a:cs typeface="ＭＳ Ｐゴシック"/>
              </a:rPr>
              <a:t>責</a:t>
            </a:r>
            <a:r>
              <a:rPr dirty="0" sz="2800" spc="-35" b="1">
                <a:latin typeface="ＭＳ Ｐゴシック"/>
                <a:cs typeface="ＭＳ Ｐゴシック"/>
              </a:rPr>
              <a:t>任</a:t>
            </a:r>
            <a:r>
              <a:rPr dirty="0" sz="2800" spc="-35" b="1">
                <a:latin typeface="ＭＳ Ｐゴシック"/>
                <a:cs typeface="ＭＳ Ｐゴシック"/>
              </a:rPr>
              <a:t>を</a:t>
            </a:r>
            <a:r>
              <a:rPr dirty="0" sz="2800" spc="-35" b="1">
                <a:latin typeface="ＭＳ Ｐゴシック"/>
                <a:cs typeface="ＭＳ Ｐゴシック"/>
              </a:rPr>
              <a:t>持</a:t>
            </a:r>
            <a:r>
              <a:rPr dirty="0" sz="2800" spc="-30" b="1">
                <a:latin typeface="ＭＳ Ｐゴシック"/>
                <a:cs typeface="ＭＳ Ｐゴシック"/>
              </a:rPr>
              <a:t>ち</a:t>
            </a:r>
            <a:r>
              <a:rPr dirty="0" sz="2800" spc="-25" b="1">
                <a:latin typeface="ＭＳ Ｐゴシック"/>
                <a:cs typeface="ＭＳ Ｐゴシック"/>
              </a:rPr>
              <a:t>、</a:t>
            </a:r>
            <a:r>
              <a:rPr dirty="0" sz="2800" spc="-35" b="1">
                <a:latin typeface="ＭＳ Ｐゴシック"/>
                <a:cs typeface="ＭＳ Ｐゴシック"/>
              </a:rPr>
              <a:t>業</a:t>
            </a:r>
            <a:r>
              <a:rPr dirty="0" sz="2800" spc="-35" b="1">
                <a:latin typeface="ＭＳ Ｐゴシック"/>
                <a:cs typeface="ＭＳ Ｐゴシック"/>
              </a:rPr>
              <a:t>務</a:t>
            </a:r>
            <a:r>
              <a:rPr dirty="0" sz="2800" spc="-35" b="1">
                <a:latin typeface="ＭＳ Ｐゴシック"/>
                <a:cs typeface="ＭＳ Ｐゴシック"/>
              </a:rPr>
              <a:t>効</a:t>
            </a:r>
            <a:r>
              <a:rPr dirty="0" sz="2800" spc="-35" b="1">
                <a:latin typeface="ＭＳ Ｐゴシック"/>
                <a:cs typeface="ＭＳ Ｐゴシック"/>
              </a:rPr>
              <a:t>率</a:t>
            </a:r>
            <a:r>
              <a:rPr dirty="0" sz="2800" spc="-35" b="1">
                <a:latin typeface="ＭＳ Ｐゴシック"/>
                <a:cs typeface="ＭＳ Ｐゴシック"/>
              </a:rPr>
              <a:t>化</a:t>
            </a:r>
            <a:r>
              <a:rPr dirty="0" sz="2800" spc="-35" b="1">
                <a:latin typeface="ＭＳ Ｐゴシック"/>
                <a:cs typeface="ＭＳ Ｐゴシック"/>
              </a:rPr>
              <a:t>を</a:t>
            </a:r>
            <a:r>
              <a:rPr dirty="0" sz="2800" spc="-35" b="1">
                <a:latin typeface="ＭＳ Ｐゴシック"/>
                <a:cs typeface="ＭＳ Ｐゴシック"/>
              </a:rPr>
              <a:t>実</a:t>
            </a:r>
            <a:r>
              <a:rPr dirty="0" sz="2800" spc="-50" b="1">
                <a:latin typeface="ＭＳ Ｐゴシック"/>
                <a:cs typeface="ＭＳ Ｐゴシック"/>
              </a:rPr>
              <a:t>現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499725" y="2384789"/>
            <a:ext cx="10971530" cy="2863850"/>
            <a:chOff x="499725" y="2384789"/>
            <a:chExt cx="10971530" cy="2863850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725" y="2384789"/>
              <a:ext cx="3098600" cy="286322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8725" y="2384800"/>
              <a:ext cx="2794549" cy="274320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27650" y="2410462"/>
              <a:ext cx="2743200" cy="2743224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724400" y="4382449"/>
              <a:ext cx="2743200" cy="639445"/>
            </a:xfrm>
            <a:custGeom>
              <a:avLst/>
              <a:gdLst/>
              <a:ahLst/>
              <a:cxnLst/>
              <a:rect l="l" t="t" r="r" b="b"/>
              <a:pathLst>
                <a:path w="2743200" h="639445">
                  <a:moveTo>
                    <a:pt x="2423549" y="639299"/>
                  </a:moveTo>
                  <a:lnTo>
                    <a:pt x="319649" y="639299"/>
                  </a:lnTo>
                  <a:lnTo>
                    <a:pt x="272414" y="635834"/>
                  </a:lnTo>
                  <a:lnTo>
                    <a:pt x="227330" y="625766"/>
                  </a:lnTo>
                  <a:lnTo>
                    <a:pt x="184893" y="609590"/>
                  </a:lnTo>
                  <a:lnTo>
                    <a:pt x="145597" y="587802"/>
                  </a:lnTo>
                  <a:lnTo>
                    <a:pt x="109936" y="560895"/>
                  </a:lnTo>
                  <a:lnTo>
                    <a:pt x="78404" y="529363"/>
                  </a:lnTo>
                  <a:lnTo>
                    <a:pt x="51497" y="493702"/>
                  </a:lnTo>
                  <a:lnTo>
                    <a:pt x="29709" y="454406"/>
                  </a:lnTo>
                  <a:lnTo>
                    <a:pt x="13533" y="411969"/>
                  </a:lnTo>
                  <a:lnTo>
                    <a:pt x="3465" y="366885"/>
                  </a:lnTo>
                  <a:lnTo>
                    <a:pt x="0" y="319649"/>
                  </a:lnTo>
                  <a:lnTo>
                    <a:pt x="3465" y="272414"/>
                  </a:lnTo>
                  <a:lnTo>
                    <a:pt x="13533" y="227330"/>
                  </a:lnTo>
                  <a:lnTo>
                    <a:pt x="29709" y="184893"/>
                  </a:lnTo>
                  <a:lnTo>
                    <a:pt x="51497" y="145597"/>
                  </a:lnTo>
                  <a:lnTo>
                    <a:pt x="78404" y="109936"/>
                  </a:lnTo>
                  <a:lnTo>
                    <a:pt x="109936" y="78404"/>
                  </a:lnTo>
                  <a:lnTo>
                    <a:pt x="145597" y="51497"/>
                  </a:lnTo>
                  <a:lnTo>
                    <a:pt x="184893" y="29709"/>
                  </a:lnTo>
                  <a:lnTo>
                    <a:pt x="227330" y="13533"/>
                  </a:lnTo>
                  <a:lnTo>
                    <a:pt x="272414" y="3465"/>
                  </a:lnTo>
                  <a:lnTo>
                    <a:pt x="319649" y="0"/>
                  </a:lnTo>
                  <a:lnTo>
                    <a:pt x="2423549" y="0"/>
                  </a:lnTo>
                  <a:lnTo>
                    <a:pt x="2473856" y="3982"/>
                  </a:lnTo>
                  <a:lnTo>
                    <a:pt x="2522470" y="15691"/>
                  </a:lnTo>
                  <a:lnTo>
                    <a:pt x="2568534" y="34771"/>
                  </a:lnTo>
                  <a:lnTo>
                    <a:pt x="2611189" y="60867"/>
                  </a:lnTo>
                  <a:lnTo>
                    <a:pt x="2649576" y="93623"/>
                  </a:lnTo>
                  <a:lnTo>
                    <a:pt x="2682332" y="132010"/>
                  </a:lnTo>
                  <a:lnTo>
                    <a:pt x="2708428" y="174665"/>
                  </a:lnTo>
                  <a:lnTo>
                    <a:pt x="2727508" y="220729"/>
                  </a:lnTo>
                  <a:lnTo>
                    <a:pt x="2739217" y="269343"/>
                  </a:lnTo>
                  <a:lnTo>
                    <a:pt x="2743199" y="319649"/>
                  </a:lnTo>
                  <a:lnTo>
                    <a:pt x="2739734" y="366885"/>
                  </a:lnTo>
                  <a:lnTo>
                    <a:pt x="2729666" y="411969"/>
                  </a:lnTo>
                  <a:lnTo>
                    <a:pt x="2713490" y="454406"/>
                  </a:lnTo>
                  <a:lnTo>
                    <a:pt x="2691702" y="493702"/>
                  </a:lnTo>
                  <a:lnTo>
                    <a:pt x="2664795" y="529363"/>
                  </a:lnTo>
                  <a:lnTo>
                    <a:pt x="2633263" y="560895"/>
                  </a:lnTo>
                  <a:lnTo>
                    <a:pt x="2597602" y="587802"/>
                  </a:lnTo>
                  <a:lnTo>
                    <a:pt x="2558306" y="609590"/>
                  </a:lnTo>
                  <a:lnTo>
                    <a:pt x="2515869" y="625766"/>
                  </a:lnTo>
                  <a:lnTo>
                    <a:pt x="2470785" y="635834"/>
                  </a:lnTo>
                  <a:lnTo>
                    <a:pt x="2423549" y="6392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302250" y="4494327"/>
            <a:ext cx="1549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2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endParaRPr sz="2400">
              <a:latin typeface="ＭＳ Ｐゴシック"/>
              <a:cs typeface="ＭＳ Ｐゴシック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727650" y="4382449"/>
            <a:ext cx="2743200" cy="639445"/>
          </a:xfrm>
          <a:custGeom>
            <a:avLst/>
            <a:gdLst/>
            <a:ahLst/>
            <a:cxnLst/>
            <a:rect l="l" t="t" r="r" b="b"/>
            <a:pathLst>
              <a:path w="2743200" h="639445">
                <a:moveTo>
                  <a:pt x="2423549" y="639299"/>
                </a:moveTo>
                <a:lnTo>
                  <a:pt x="319649" y="639299"/>
                </a:lnTo>
                <a:lnTo>
                  <a:pt x="272414" y="635834"/>
                </a:lnTo>
                <a:lnTo>
                  <a:pt x="227330" y="625766"/>
                </a:lnTo>
                <a:lnTo>
                  <a:pt x="184893" y="609590"/>
                </a:lnTo>
                <a:lnTo>
                  <a:pt x="145597" y="587802"/>
                </a:lnTo>
                <a:lnTo>
                  <a:pt x="109936" y="560895"/>
                </a:lnTo>
                <a:lnTo>
                  <a:pt x="78404" y="529363"/>
                </a:lnTo>
                <a:lnTo>
                  <a:pt x="51497" y="493702"/>
                </a:lnTo>
                <a:lnTo>
                  <a:pt x="29709" y="454406"/>
                </a:lnTo>
                <a:lnTo>
                  <a:pt x="13533" y="411969"/>
                </a:lnTo>
                <a:lnTo>
                  <a:pt x="3465" y="366885"/>
                </a:lnTo>
                <a:lnTo>
                  <a:pt x="0" y="319649"/>
                </a:lnTo>
                <a:lnTo>
                  <a:pt x="3465" y="272414"/>
                </a:lnTo>
                <a:lnTo>
                  <a:pt x="13533" y="227330"/>
                </a:lnTo>
                <a:lnTo>
                  <a:pt x="29709" y="184893"/>
                </a:lnTo>
                <a:lnTo>
                  <a:pt x="51497" y="145597"/>
                </a:lnTo>
                <a:lnTo>
                  <a:pt x="78404" y="109936"/>
                </a:lnTo>
                <a:lnTo>
                  <a:pt x="109936" y="78404"/>
                </a:lnTo>
                <a:lnTo>
                  <a:pt x="145597" y="51497"/>
                </a:lnTo>
                <a:lnTo>
                  <a:pt x="184893" y="29709"/>
                </a:lnTo>
                <a:lnTo>
                  <a:pt x="227330" y="13533"/>
                </a:lnTo>
                <a:lnTo>
                  <a:pt x="272414" y="3465"/>
                </a:lnTo>
                <a:lnTo>
                  <a:pt x="319649" y="0"/>
                </a:lnTo>
                <a:lnTo>
                  <a:pt x="2423549" y="0"/>
                </a:lnTo>
                <a:lnTo>
                  <a:pt x="2473856" y="3982"/>
                </a:lnTo>
                <a:lnTo>
                  <a:pt x="2522470" y="15691"/>
                </a:lnTo>
                <a:lnTo>
                  <a:pt x="2568534" y="34771"/>
                </a:lnTo>
                <a:lnTo>
                  <a:pt x="2611189" y="60867"/>
                </a:lnTo>
                <a:lnTo>
                  <a:pt x="2649576" y="93623"/>
                </a:lnTo>
                <a:lnTo>
                  <a:pt x="2682332" y="132010"/>
                </a:lnTo>
                <a:lnTo>
                  <a:pt x="2708428" y="174665"/>
                </a:lnTo>
                <a:lnTo>
                  <a:pt x="2727508" y="220729"/>
                </a:lnTo>
                <a:lnTo>
                  <a:pt x="2739217" y="269343"/>
                </a:lnTo>
                <a:lnTo>
                  <a:pt x="2743199" y="319649"/>
                </a:lnTo>
                <a:lnTo>
                  <a:pt x="2739734" y="366885"/>
                </a:lnTo>
                <a:lnTo>
                  <a:pt x="2729666" y="411969"/>
                </a:lnTo>
                <a:lnTo>
                  <a:pt x="2713490" y="454406"/>
                </a:lnTo>
                <a:lnTo>
                  <a:pt x="2691702" y="493702"/>
                </a:lnTo>
                <a:lnTo>
                  <a:pt x="2664795" y="529363"/>
                </a:lnTo>
                <a:lnTo>
                  <a:pt x="2633263" y="560895"/>
                </a:lnTo>
                <a:lnTo>
                  <a:pt x="2597602" y="587802"/>
                </a:lnTo>
                <a:lnTo>
                  <a:pt x="2558306" y="609590"/>
                </a:lnTo>
                <a:lnTo>
                  <a:pt x="2515869" y="625766"/>
                </a:lnTo>
                <a:lnTo>
                  <a:pt x="2470785" y="635834"/>
                </a:lnTo>
                <a:lnTo>
                  <a:pt x="2423549" y="639299"/>
                </a:lnTo>
                <a:close/>
              </a:path>
            </a:pathLst>
          </a:custGeom>
          <a:solidFill>
            <a:srgbClr val="0F59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9305500" y="4494327"/>
            <a:ext cx="1549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24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2400">
              <a:latin typeface="ＭＳ Ｐゴシック"/>
              <a:cs typeface="ＭＳ Ｐゴシック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14400" y="4382449"/>
            <a:ext cx="2743200" cy="639445"/>
          </a:xfrm>
          <a:custGeom>
            <a:avLst/>
            <a:gdLst/>
            <a:ahLst/>
            <a:cxnLst/>
            <a:rect l="l" t="t" r="r" b="b"/>
            <a:pathLst>
              <a:path w="2743200" h="639445">
                <a:moveTo>
                  <a:pt x="2423549" y="639299"/>
                </a:moveTo>
                <a:lnTo>
                  <a:pt x="319649" y="639299"/>
                </a:lnTo>
                <a:lnTo>
                  <a:pt x="272414" y="635834"/>
                </a:lnTo>
                <a:lnTo>
                  <a:pt x="227330" y="625766"/>
                </a:lnTo>
                <a:lnTo>
                  <a:pt x="184893" y="609590"/>
                </a:lnTo>
                <a:lnTo>
                  <a:pt x="145597" y="587802"/>
                </a:lnTo>
                <a:lnTo>
                  <a:pt x="109936" y="560895"/>
                </a:lnTo>
                <a:lnTo>
                  <a:pt x="78404" y="529363"/>
                </a:lnTo>
                <a:lnTo>
                  <a:pt x="51497" y="493702"/>
                </a:lnTo>
                <a:lnTo>
                  <a:pt x="29709" y="454406"/>
                </a:lnTo>
                <a:lnTo>
                  <a:pt x="13533" y="411969"/>
                </a:lnTo>
                <a:lnTo>
                  <a:pt x="3465" y="366885"/>
                </a:lnTo>
                <a:lnTo>
                  <a:pt x="0" y="319649"/>
                </a:lnTo>
                <a:lnTo>
                  <a:pt x="3465" y="272414"/>
                </a:lnTo>
                <a:lnTo>
                  <a:pt x="13533" y="227330"/>
                </a:lnTo>
                <a:lnTo>
                  <a:pt x="29709" y="184893"/>
                </a:lnTo>
                <a:lnTo>
                  <a:pt x="51497" y="145597"/>
                </a:lnTo>
                <a:lnTo>
                  <a:pt x="78404" y="109936"/>
                </a:lnTo>
                <a:lnTo>
                  <a:pt x="109936" y="78404"/>
                </a:lnTo>
                <a:lnTo>
                  <a:pt x="145597" y="51497"/>
                </a:lnTo>
                <a:lnTo>
                  <a:pt x="184893" y="29709"/>
                </a:lnTo>
                <a:lnTo>
                  <a:pt x="227330" y="13533"/>
                </a:lnTo>
                <a:lnTo>
                  <a:pt x="272414" y="3465"/>
                </a:lnTo>
                <a:lnTo>
                  <a:pt x="319649" y="0"/>
                </a:lnTo>
                <a:lnTo>
                  <a:pt x="2423549" y="0"/>
                </a:lnTo>
                <a:lnTo>
                  <a:pt x="2473856" y="3982"/>
                </a:lnTo>
                <a:lnTo>
                  <a:pt x="2522470" y="15691"/>
                </a:lnTo>
                <a:lnTo>
                  <a:pt x="2568534" y="34771"/>
                </a:lnTo>
                <a:lnTo>
                  <a:pt x="2611189" y="60867"/>
                </a:lnTo>
                <a:lnTo>
                  <a:pt x="2649576" y="93623"/>
                </a:lnTo>
                <a:lnTo>
                  <a:pt x="2682332" y="132010"/>
                </a:lnTo>
                <a:lnTo>
                  <a:pt x="2708428" y="174665"/>
                </a:lnTo>
                <a:lnTo>
                  <a:pt x="2727508" y="220729"/>
                </a:lnTo>
                <a:lnTo>
                  <a:pt x="2739217" y="269343"/>
                </a:lnTo>
                <a:lnTo>
                  <a:pt x="2743199" y="319649"/>
                </a:lnTo>
                <a:lnTo>
                  <a:pt x="2739734" y="366885"/>
                </a:lnTo>
                <a:lnTo>
                  <a:pt x="2729666" y="411969"/>
                </a:lnTo>
                <a:lnTo>
                  <a:pt x="2713490" y="454406"/>
                </a:lnTo>
                <a:lnTo>
                  <a:pt x="2691702" y="493702"/>
                </a:lnTo>
                <a:lnTo>
                  <a:pt x="2664795" y="529363"/>
                </a:lnTo>
                <a:lnTo>
                  <a:pt x="2633263" y="560895"/>
                </a:lnTo>
                <a:lnTo>
                  <a:pt x="2597602" y="587802"/>
                </a:lnTo>
                <a:lnTo>
                  <a:pt x="2558306" y="609590"/>
                </a:lnTo>
                <a:lnTo>
                  <a:pt x="2515869" y="625766"/>
                </a:lnTo>
                <a:lnTo>
                  <a:pt x="2470785" y="635834"/>
                </a:lnTo>
                <a:lnTo>
                  <a:pt x="2423549" y="639299"/>
                </a:lnTo>
                <a:close/>
              </a:path>
            </a:pathLst>
          </a:custGeom>
          <a:solidFill>
            <a:srgbClr val="0F59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1488529" y="4494327"/>
            <a:ext cx="15944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2400" spc="20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GPT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3843718" y="3591531"/>
            <a:ext cx="4572000" cy="609600"/>
            <a:chOff x="3843718" y="3591531"/>
            <a:chExt cx="4572000" cy="609600"/>
          </a:xfrm>
        </p:grpSpPr>
        <p:sp>
          <p:nvSpPr>
            <p:cNvPr id="24" name="object 24" descr=""/>
            <p:cNvSpPr/>
            <p:nvPr/>
          </p:nvSpPr>
          <p:spPr>
            <a:xfrm>
              <a:off x="3843718" y="3591531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304799" y="609599"/>
                  </a:moveTo>
                  <a:lnTo>
                    <a:pt x="255359" y="605610"/>
                  </a:lnTo>
                  <a:lnTo>
                    <a:pt x="208459" y="594061"/>
                  </a:lnTo>
                  <a:lnTo>
                    <a:pt x="164726" y="575578"/>
                  </a:lnTo>
                  <a:lnTo>
                    <a:pt x="124789" y="550791"/>
                  </a:lnTo>
                  <a:lnTo>
                    <a:pt x="89273" y="520326"/>
                  </a:lnTo>
                  <a:lnTo>
                    <a:pt x="58808" y="484810"/>
                  </a:lnTo>
                  <a:lnTo>
                    <a:pt x="34021" y="444873"/>
                  </a:lnTo>
                  <a:lnTo>
                    <a:pt x="15538" y="401140"/>
                  </a:lnTo>
                  <a:lnTo>
                    <a:pt x="3989" y="354240"/>
                  </a:lnTo>
                  <a:lnTo>
                    <a:pt x="0" y="304799"/>
                  </a:lnTo>
                  <a:lnTo>
                    <a:pt x="3989" y="255359"/>
                  </a:lnTo>
                  <a:lnTo>
                    <a:pt x="15538" y="208459"/>
                  </a:lnTo>
                  <a:lnTo>
                    <a:pt x="34021" y="164726"/>
                  </a:lnTo>
                  <a:lnTo>
                    <a:pt x="58808" y="124789"/>
                  </a:lnTo>
                  <a:lnTo>
                    <a:pt x="89274" y="89273"/>
                  </a:lnTo>
                  <a:lnTo>
                    <a:pt x="124789" y="58808"/>
                  </a:lnTo>
                  <a:lnTo>
                    <a:pt x="164726" y="34021"/>
                  </a:lnTo>
                  <a:lnTo>
                    <a:pt x="208459" y="15538"/>
                  </a:lnTo>
                  <a:lnTo>
                    <a:pt x="255359" y="3989"/>
                  </a:lnTo>
                  <a:lnTo>
                    <a:pt x="304799" y="0"/>
                  </a:lnTo>
                  <a:lnTo>
                    <a:pt x="352769" y="3797"/>
                  </a:lnTo>
                  <a:lnTo>
                    <a:pt x="399125" y="14962"/>
                  </a:lnTo>
                  <a:lnTo>
                    <a:pt x="443048" y="33155"/>
                  </a:lnTo>
                  <a:lnTo>
                    <a:pt x="483722" y="58039"/>
                  </a:lnTo>
                  <a:lnTo>
                    <a:pt x="520326" y="89273"/>
                  </a:lnTo>
                  <a:lnTo>
                    <a:pt x="551560" y="125877"/>
                  </a:lnTo>
                  <a:lnTo>
                    <a:pt x="576444" y="166551"/>
                  </a:lnTo>
                  <a:lnTo>
                    <a:pt x="594638" y="210475"/>
                  </a:lnTo>
                  <a:lnTo>
                    <a:pt x="605803" y="256831"/>
                  </a:lnTo>
                  <a:lnTo>
                    <a:pt x="609599" y="304799"/>
                  </a:lnTo>
                  <a:lnTo>
                    <a:pt x="605610" y="354240"/>
                  </a:lnTo>
                  <a:lnTo>
                    <a:pt x="594061" y="401140"/>
                  </a:lnTo>
                  <a:lnTo>
                    <a:pt x="575578" y="444873"/>
                  </a:lnTo>
                  <a:lnTo>
                    <a:pt x="550791" y="484810"/>
                  </a:lnTo>
                  <a:lnTo>
                    <a:pt x="520326" y="520326"/>
                  </a:lnTo>
                  <a:lnTo>
                    <a:pt x="484811" y="550791"/>
                  </a:lnTo>
                  <a:lnTo>
                    <a:pt x="444873" y="575578"/>
                  </a:lnTo>
                  <a:lnTo>
                    <a:pt x="401140" y="594061"/>
                  </a:lnTo>
                  <a:lnTo>
                    <a:pt x="354240" y="605610"/>
                  </a:lnTo>
                  <a:lnTo>
                    <a:pt x="304799" y="6095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9918" y="3667732"/>
              <a:ext cx="457199" cy="457199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805656" y="3591531"/>
              <a:ext cx="609600" cy="609600"/>
            </a:xfrm>
            <a:custGeom>
              <a:avLst/>
              <a:gdLst/>
              <a:ahLst/>
              <a:cxnLst/>
              <a:rect l="l" t="t" r="r" b="b"/>
              <a:pathLst>
                <a:path w="609600" h="609600">
                  <a:moveTo>
                    <a:pt x="304799" y="609599"/>
                  </a:moveTo>
                  <a:lnTo>
                    <a:pt x="255359" y="605610"/>
                  </a:lnTo>
                  <a:lnTo>
                    <a:pt x="208459" y="594061"/>
                  </a:lnTo>
                  <a:lnTo>
                    <a:pt x="164726" y="575578"/>
                  </a:lnTo>
                  <a:lnTo>
                    <a:pt x="124788" y="550791"/>
                  </a:lnTo>
                  <a:lnTo>
                    <a:pt x="89273" y="520326"/>
                  </a:lnTo>
                  <a:lnTo>
                    <a:pt x="58808" y="484810"/>
                  </a:lnTo>
                  <a:lnTo>
                    <a:pt x="34021" y="444873"/>
                  </a:lnTo>
                  <a:lnTo>
                    <a:pt x="15538" y="401140"/>
                  </a:lnTo>
                  <a:lnTo>
                    <a:pt x="3989" y="354240"/>
                  </a:lnTo>
                  <a:lnTo>
                    <a:pt x="0" y="304799"/>
                  </a:lnTo>
                  <a:lnTo>
                    <a:pt x="3989" y="255359"/>
                  </a:lnTo>
                  <a:lnTo>
                    <a:pt x="15538" y="208459"/>
                  </a:lnTo>
                  <a:lnTo>
                    <a:pt x="34021" y="164726"/>
                  </a:lnTo>
                  <a:lnTo>
                    <a:pt x="58808" y="124789"/>
                  </a:lnTo>
                  <a:lnTo>
                    <a:pt x="89273" y="89273"/>
                  </a:lnTo>
                  <a:lnTo>
                    <a:pt x="124788" y="58808"/>
                  </a:lnTo>
                  <a:lnTo>
                    <a:pt x="164726" y="34021"/>
                  </a:lnTo>
                  <a:lnTo>
                    <a:pt x="208459" y="15538"/>
                  </a:lnTo>
                  <a:lnTo>
                    <a:pt x="255359" y="3989"/>
                  </a:lnTo>
                  <a:lnTo>
                    <a:pt x="304799" y="0"/>
                  </a:lnTo>
                  <a:lnTo>
                    <a:pt x="352768" y="3797"/>
                  </a:lnTo>
                  <a:lnTo>
                    <a:pt x="399124" y="14962"/>
                  </a:lnTo>
                  <a:lnTo>
                    <a:pt x="443048" y="33155"/>
                  </a:lnTo>
                  <a:lnTo>
                    <a:pt x="483721" y="58039"/>
                  </a:lnTo>
                  <a:lnTo>
                    <a:pt x="520325" y="89273"/>
                  </a:lnTo>
                  <a:lnTo>
                    <a:pt x="551560" y="125877"/>
                  </a:lnTo>
                  <a:lnTo>
                    <a:pt x="576443" y="166551"/>
                  </a:lnTo>
                  <a:lnTo>
                    <a:pt x="594637" y="210475"/>
                  </a:lnTo>
                  <a:lnTo>
                    <a:pt x="605802" y="256831"/>
                  </a:lnTo>
                  <a:lnTo>
                    <a:pt x="609599" y="304799"/>
                  </a:lnTo>
                  <a:lnTo>
                    <a:pt x="605610" y="354240"/>
                  </a:lnTo>
                  <a:lnTo>
                    <a:pt x="594061" y="401140"/>
                  </a:lnTo>
                  <a:lnTo>
                    <a:pt x="575578" y="444873"/>
                  </a:lnTo>
                  <a:lnTo>
                    <a:pt x="550791" y="484810"/>
                  </a:lnTo>
                  <a:lnTo>
                    <a:pt x="520326" y="520326"/>
                  </a:lnTo>
                  <a:lnTo>
                    <a:pt x="484810" y="550791"/>
                  </a:lnTo>
                  <a:lnTo>
                    <a:pt x="444873" y="575578"/>
                  </a:lnTo>
                  <a:lnTo>
                    <a:pt x="401140" y="594061"/>
                  </a:lnTo>
                  <a:lnTo>
                    <a:pt x="354240" y="605610"/>
                  </a:lnTo>
                  <a:lnTo>
                    <a:pt x="304799" y="6095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1856" y="3667732"/>
              <a:ext cx="457199" cy="457199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555">
              <a:lnSpc>
                <a:spcPts val="1425"/>
              </a:lnSpc>
            </a:pPr>
            <a:r>
              <a:rPr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106877"/>
              <a:ext cx="11970385" cy="6626859"/>
            </a:xfrm>
            <a:custGeom>
              <a:avLst/>
              <a:gdLst/>
              <a:ahLst/>
              <a:cxnLst/>
              <a:rect l="l" t="t" r="r" b="b"/>
              <a:pathLst>
                <a:path w="11970385" h="6626859">
                  <a:moveTo>
                    <a:pt x="11970299" y="6626399"/>
                  </a:moveTo>
                  <a:lnTo>
                    <a:pt x="0" y="66263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6626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56400" y="2439004"/>
              <a:ext cx="11236325" cy="4032250"/>
            </a:xfrm>
            <a:custGeom>
              <a:avLst/>
              <a:gdLst/>
              <a:ahLst/>
              <a:cxnLst/>
              <a:rect l="l" t="t" r="r" b="b"/>
              <a:pathLst>
                <a:path w="11236325" h="4032250">
                  <a:moveTo>
                    <a:pt x="11059257" y="4031999"/>
                  </a:moveTo>
                  <a:lnTo>
                    <a:pt x="176641" y="4031999"/>
                  </a:lnTo>
                  <a:lnTo>
                    <a:pt x="129683" y="4025690"/>
                  </a:lnTo>
                  <a:lnTo>
                    <a:pt x="87487" y="4007883"/>
                  </a:lnTo>
                  <a:lnTo>
                    <a:pt x="51737" y="3980262"/>
                  </a:lnTo>
                  <a:lnTo>
                    <a:pt x="24116" y="3944512"/>
                  </a:lnTo>
                  <a:lnTo>
                    <a:pt x="6309" y="3902316"/>
                  </a:lnTo>
                  <a:lnTo>
                    <a:pt x="0" y="3855357"/>
                  </a:lnTo>
                  <a:lnTo>
                    <a:pt x="0" y="176641"/>
                  </a:lnTo>
                  <a:lnTo>
                    <a:pt x="6309" y="129683"/>
                  </a:lnTo>
                  <a:lnTo>
                    <a:pt x="24116" y="87487"/>
                  </a:lnTo>
                  <a:lnTo>
                    <a:pt x="51737" y="51737"/>
                  </a:lnTo>
                  <a:lnTo>
                    <a:pt x="87487" y="24116"/>
                  </a:lnTo>
                  <a:lnTo>
                    <a:pt x="129683" y="6309"/>
                  </a:lnTo>
                  <a:lnTo>
                    <a:pt x="176641" y="0"/>
                  </a:lnTo>
                  <a:lnTo>
                    <a:pt x="11059257" y="0"/>
                  </a:lnTo>
                  <a:lnTo>
                    <a:pt x="11126855" y="13446"/>
                  </a:lnTo>
                  <a:lnTo>
                    <a:pt x="11184162" y="51737"/>
                  </a:lnTo>
                  <a:lnTo>
                    <a:pt x="11222453" y="109044"/>
                  </a:lnTo>
                  <a:lnTo>
                    <a:pt x="11235899" y="176641"/>
                  </a:lnTo>
                  <a:lnTo>
                    <a:pt x="11235899" y="3855357"/>
                  </a:lnTo>
                  <a:lnTo>
                    <a:pt x="11229590" y="3902316"/>
                  </a:lnTo>
                  <a:lnTo>
                    <a:pt x="11211783" y="3944512"/>
                  </a:lnTo>
                  <a:lnTo>
                    <a:pt x="11184162" y="3980262"/>
                  </a:lnTo>
                  <a:lnTo>
                    <a:pt x="11148412" y="4007883"/>
                  </a:lnTo>
                  <a:lnTo>
                    <a:pt x="11106216" y="4025690"/>
                  </a:lnTo>
                  <a:lnTo>
                    <a:pt x="11059257" y="40319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70121" y="2828552"/>
              <a:ext cx="3351529" cy="3351529"/>
            </a:xfrm>
            <a:custGeom>
              <a:avLst/>
              <a:gdLst/>
              <a:ahLst/>
              <a:cxnLst/>
              <a:rect l="l" t="t" r="r" b="b"/>
              <a:pathLst>
                <a:path w="3351529" h="3351529">
                  <a:moveTo>
                    <a:pt x="1675649" y="3351299"/>
                  </a:moveTo>
                  <a:lnTo>
                    <a:pt x="1627107" y="3350610"/>
                  </a:lnTo>
                  <a:lnTo>
                    <a:pt x="1578907" y="3348553"/>
                  </a:lnTo>
                  <a:lnTo>
                    <a:pt x="1531068" y="3345149"/>
                  </a:lnTo>
                  <a:lnTo>
                    <a:pt x="1483608" y="3340415"/>
                  </a:lnTo>
                  <a:lnTo>
                    <a:pt x="1436547" y="3334370"/>
                  </a:lnTo>
                  <a:lnTo>
                    <a:pt x="1389902" y="3327032"/>
                  </a:lnTo>
                  <a:lnTo>
                    <a:pt x="1343692" y="3318421"/>
                  </a:lnTo>
                  <a:lnTo>
                    <a:pt x="1297937" y="3308555"/>
                  </a:lnTo>
                  <a:lnTo>
                    <a:pt x="1252654" y="3297453"/>
                  </a:lnTo>
                  <a:lnTo>
                    <a:pt x="1207862" y="3285132"/>
                  </a:lnTo>
                  <a:lnTo>
                    <a:pt x="1163580" y="3271613"/>
                  </a:lnTo>
                  <a:lnTo>
                    <a:pt x="1119827" y="3256913"/>
                  </a:lnTo>
                  <a:lnTo>
                    <a:pt x="1076621" y="3241051"/>
                  </a:lnTo>
                  <a:lnTo>
                    <a:pt x="1033980" y="3224046"/>
                  </a:lnTo>
                  <a:lnTo>
                    <a:pt x="991924" y="3205917"/>
                  </a:lnTo>
                  <a:lnTo>
                    <a:pt x="950471" y="3186681"/>
                  </a:lnTo>
                  <a:lnTo>
                    <a:pt x="909640" y="3166358"/>
                  </a:lnTo>
                  <a:lnTo>
                    <a:pt x="869449" y="3144966"/>
                  </a:lnTo>
                  <a:lnTo>
                    <a:pt x="829917" y="3122524"/>
                  </a:lnTo>
                  <a:lnTo>
                    <a:pt x="791062" y="3099051"/>
                  </a:lnTo>
                  <a:lnTo>
                    <a:pt x="752904" y="3074564"/>
                  </a:lnTo>
                  <a:lnTo>
                    <a:pt x="715460" y="3049084"/>
                  </a:lnTo>
                  <a:lnTo>
                    <a:pt x="678750" y="3022628"/>
                  </a:lnTo>
                  <a:lnTo>
                    <a:pt x="642792" y="2995215"/>
                  </a:lnTo>
                  <a:lnTo>
                    <a:pt x="607604" y="2966863"/>
                  </a:lnTo>
                  <a:lnTo>
                    <a:pt x="573206" y="2937592"/>
                  </a:lnTo>
                  <a:lnTo>
                    <a:pt x="539616" y="2907420"/>
                  </a:lnTo>
                  <a:lnTo>
                    <a:pt x="506852" y="2876365"/>
                  </a:lnTo>
                  <a:lnTo>
                    <a:pt x="474934" y="2844447"/>
                  </a:lnTo>
                  <a:lnTo>
                    <a:pt x="443879" y="2811683"/>
                  </a:lnTo>
                  <a:lnTo>
                    <a:pt x="413707" y="2778093"/>
                  </a:lnTo>
                  <a:lnTo>
                    <a:pt x="384436" y="2743695"/>
                  </a:lnTo>
                  <a:lnTo>
                    <a:pt x="356084" y="2708507"/>
                  </a:lnTo>
                  <a:lnTo>
                    <a:pt x="328671" y="2672549"/>
                  </a:lnTo>
                  <a:lnTo>
                    <a:pt x="302215" y="2635839"/>
                  </a:lnTo>
                  <a:lnTo>
                    <a:pt x="276735" y="2598395"/>
                  </a:lnTo>
                  <a:lnTo>
                    <a:pt x="252248" y="2560237"/>
                  </a:lnTo>
                  <a:lnTo>
                    <a:pt x="228775" y="2521382"/>
                  </a:lnTo>
                  <a:lnTo>
                    <a:pt x="206333" y="2481850"/>
                  </a:lnTo>
                  <a:lnTo>
                    <a:pt x="184941" y="2441659"/>
                  </a:lnTo>
                  <a:lnTo>
                    <a:pt x="164618" y="2400828"/>
                  </a:lnTo>
                  <a:lnTo>
                    <a:pt x="145382" y="2359375"/>
                  </a:lnTo>
                  <a:lnTo>
                    <a:pt x="127253" y="2317319"/>
                  </a:lnTo>
                  <a:lnTo>
                    <a:pt x="110248" y="2274678"/>
                  </a:lnTo>
                  <a:lnTo>
                    <a:pt x="94386" y="2231472"/>
                  </a:lnTo>
                  <a:lnTo>
                    <a:pt x="79686" y="2187719"/>
                  </a:lnTo>
                  <a:lnTo>
                    <a:pt x="66167" y="2143437"/>
                  </a:lnTo>
                  <a:lnTo>
                    <a:pt x="53846" y="2098645"/>
                  </a:lnTo>
                  <a:lnTo>
                    <a:pt x="42744" y="2053362"/>
                  </a:lnTo>
                  <a:lnTo>
                    <a:pt x="32878" y="2007607"/>
                  </a:lnTo>
                  <a:lnTo>
                    <a:pt x="24267" y="1961397"/>
                  </a:lnTo>
                  <a:lnTo>
                    <a:pt x="16929" y="1914752"/>
                  </a:lnTo>
                  <a:lnTo>
                    <a:pt x="10884" y="1867691"/>
                  </a:lnTo>
                  <a:lnTo>
                    <a:pt x="6150" y="1820231"/>
                  </a:lnTo>
                  <a:lnTo>
                    <a:pt x="2746" y="1772392"/>
                  </a:lnTo>
                  <a:lnTo>
                    <a:pt x="689" y="1724192"/>
                  </a:lnTo>
                  <a:lnTo>
                    <a:pt x="0" y="1675649"/>
                  </a:lnTo>
                  <a:lnTo>
                    <a:pt x="689" y="1627107"/>
                  </a:lnTo>
                  <a:lnTo>
                    <a:pt x="2746" y="1578907"/>
                  </a:lnTo>
                  <a:lnTo>
                    <a:pt x="6150" y="1531068"/>
                  </a:lnTo>
                  <a:lnTo>
                    <a:pt x="10884" y="1483608"/>
                  </a:lnTo>
                  <a:lnTo>
                    <a:pt x="16929" y="1436547"/>
                  </a:lnTo>
                  <a:lnTo>
                    <a:pt x="24267" y="1389902"/>
                  </a:lnTo>
                  <a:lnTo>
                    <a:pt x="32878" y="1343692"/>
                  </a:lnTo>
                  <a:lnTo>
                    <a:pt x="42744" y="1297937"/>
                  </a:lnTo>
                  <a:lnTo>
                    <a:pt x="53846" y="1252654"/>
                  </a:lnTo>
                  <a:lnTo>
                    <a:pt x="66167" y="1207862"/>
                  </a:lnTo>
                  <a:lnTo>
                    <a:pt x="79686" y="1163580"/>
                  </a:lnTo>
                  <a:lnTo>
                    <a:pt x="94386" y="1119827"/>
                  </a:lnTo>
                  <a:lnTo>
                    <a:pt x="110248" y="1076621"/>
                  </a:lnTo>
                  <a:lnTo>
                    <a:pt x="127253" y="1033980"/>
                  </a:lnTo>
                  <a:lnTo>
                    <a:pt x="145382" y="991924"/>
                  </a:lnTo>
                  <a:lnTo>
                    <a:pt x="164618" y="950471"/>
                  </a:lnTo>
                  <a:lnTo>
                    <a:pt x="184941" y="909640"/>
                  </a:lnTo>
                  <a:lnTo>
                    <a:pt x="206333" y="869449"/>
                  </a:lnTo>
                  <a:lnTo>
                    <a:pt x="228775" y="829917"/>
                  </a:lnTo>
                  <a:lnTo>
                    <a:pt x="252248" y="791062"/>
                  </a:lnTo>
                  <a:lnTo>
                    <a:pt x="276735" y="752904"/>
                  </a:lnTo>
                  <a:lnTo>
                    <a:pt x="302215" y="715460"/>
                  </a:lnTo>
                  <a:lnTo>
                    <a:pt x="328671" y="678750"/>
                  </a:lnTo>
                  <a:lnTo>
                    <a:pt x="356084" y="642792"/>
                  </a:lnTo>
                  <a:lnTo>
                    <a:pt x="384436" y="607604"/>
                  </a:lnTo>
                  <a:lnTo>
                    <a:pt x="413707" y="573206"/>
                  </a:lnTo>
                  <a:lnTo>
                    <a:pt x="443879" y="539616"/>
                  </a:lnTo>
                  <a:lnTo>
                    <a:pt x="474934" y="506852"/>
                  </a:lnTo>
                  <a:lnTo>
                    <a:pt x="506852" y="474934"/>
                  </a:lnTo>
                  <a:lnTo>
                    <a:pt x="539616" y="443879"/>
                  </a:lnTo>
                  <a:lnTo>
                    <a:pt x="573206" y="413707"/>
                  </a:lnTo>
                  <a:lnTo>
                    <a:pt x="607604" y="384436"/>
                  </a:lnTo>
                  <a:lnTo>
                    <a:pt x="642792" y="356084"/>
                  </a:lnTo>
                  <a:lnTo>
                    <a:pt x="678750" y="328671"/>
                  </a:lnTo>
                  <a:lnTo>
                    <a:pt x="715460" y="302215"/>
                  </a:lnTo>
                  <a:lnTo>
                    <a:pt x="752904" y="276735"/>
                  </a:lnTo>
                  <a:lnTo>
                    <a:pt x="791062" y="252248"/>
                  </a:lnTo>
                  <a:lnTo>
                    <a:pt x="829917" y="228775"/>
                  </a:lnTo>
                  <a:lnTo>
                    <a:pt x="869449" y="206333"/>
                  </a:lnTo>
                  <a:lnTo>
                    <a:pt x="909640" y="184941"/>
                  </a:lnTo>
                  <a:lnTo>
                    <a:pt x="950471" y="164618"/>
                  </a:lnTo>
                  <a:lnTo>
                    <a:pt x="991924" y="145382"/>
                  </a:lnTo>
                  <a:lnTo>
                    <a:pt x="1033980" y="127253"/>
                  </a:lnTo>
                  <a:lnTo>
                    <a:pt x="1076621" y="110248"/>
                  </a:lnTo>
                  <a:lnTo>
                    <a:pt x="1119827" y="94386"/>
                  </a:lnTo>
                  <a:lnTo>
                    <a:pt x="1163580" y="79686"/>
                  </a:lnTo>
                  <a:lnTo>
                    <a:pt x="1207862" y="66167"/>
                  </a:lnTo>
                  <a:lnTo>
                    <a:pt x="1252654" y="53846"/>
                  </a:lnTo>
                  <a:lnTo>
                    <a:pt x="1297937" y="42744"/>
                  </a:lnTo>
                  <a:lnTo>
                    <a:pt x="1343692" y="32878"/>
                  </a:lnTo>
                  <a:lnTo>
                    <a:pt x="1389902" y="24267"/>
                  </a:lnTo>
                  <a:lnTo>
                    <a:pt x="1436547" y="16929"/>
                  </a:lnTo>
                  <a:lnTo>
                    <a:pt x="1483608" y="10884"/>
                  </a:lnTo>
                  <a:lnTo>
                    <a:pt x="1531068" y="6150"/>
                  </a:lnTo>
                  <a:lnTo>
                    <a:pt x="1578907" y="2746"/>
                  </a:lnTo>
                  <a:lnTo>
                    <a:pt x="1627107" y="689"/>
                  </a:lnTo>
                  <a:lnTo>
                    <a:pt x="1675649" y="0"/>
                  </a:lnTo>
                  <a:lnTo>
                    <a:pt x="1724949" y="724"/>
                  </a:lnTo>
                  <a:lnTo>
                    <a:pt x="1774070" y="2890"/>
                  </a:lnTo>
                  <a:lnTo>
                    <a:pt x="1822983" y="6485"/>
                  </a:lnTo>
                  <a:lnTo>
                    <a:pt x="1871662" y="11497"/>
                  </a:lnTo>
                  <a:lnTo>
                    <a:pt x="1920076" y="17916"/>
                  </a:lnTo>
                  <a:lnTo>
                    <a:pt x="1968197" y="25728"/>
                  </a:lnTo>
                  <a:lnTo>
                    <a:pt x="2015997" y="34922"/>
                  </a:lnTo>
                  <a:lnTo>
                    <a:pt x="2063448" y="45486"/>
                  </a:lnTo>
                  <a:lnTo>
                    <a:pt x="2110520" y="57408"/>
                  </a:lnTo>
                  <a:lnTo>
                    <a:pt x="2157184" y="70677"/>
                  </a:lnTo>
                  <a:lnTo>
                    <a:pt x="2203414" y="85281"/>
                  </a:lnTo>
                  <a:lnTo>
                    <a:pt x="2249178" y="101207"/>
                  </a:lnTo>
                  <a:lnTo>
                    <a:pt x="2294451" y="118444"/>
                  </a:lnTo>
                  <a:lnTo>
                    <a:pt x="2339201" y="136981"/>
                  </a:lnTo>
                  <a:lnTo>
                    <a:pt x="2383402" y="156804"/>
                  </a:lnTo>
                  <a:lnTo>
                    <a:pt x="2427025" y="177903"/>
                  </a:lnTo>
                  <a:lnTo>
                    <a:pt x="2470040" y="200266"/>
                  </a:lnTo>
                  <a:lnTo>
                    <a:pt x="2512419" y="223880"/>
                  </a:lnTo>
                  <a:lnTo>
                    <a:pt x="2554135" y="248735"/>
                  </a:lnTo>
                  <a:lnTo>
                    <a:pt x="2595157" y="274817"/>
                  </a:lnTo>
                  <a:lnTo>
                    <a:pt x="2635458" y="302116"/>
                  </a:lnTo>
                  <a:lnTo>
                    <a:pt x="2675009" y="330619"/>
                  </a:lnTo>
                  <a:lnTo>
                    <a:pt x="2713781" y="360315"/>
                  </a:lnTo>
                  <a:lnTo>
                    <a:pt x="2751746" y="391191"/>
                  </a:lnTo>
                  <a:lnTo>
                    <a:pt x="2788876" y="423236"/>
                  </a:lnTo>
                  <a:lnTo>
                    <a:pt x="2825141" y="456439"/>
                  </a:lnTo>
                  <a:lnTo>
                    <a:pt x="2860513" y="490786"/>
                  </a:lnTo>
                  <a:lnTo>
                    <a:pt x="2894860" y="526158"/>
                  </a:lnTo>
                  <a:lnTo>
                    <a:pt x="2928063" y="562423"/>
                  </a:lnTo>
                  <a:lnTo>
                    <a:pt x="2960108" y="599553"/>
                  </a:lnTo>
                  <a:lnTo>
                    <a:pt x="2990984" y="637518"/>
                  </a:lnTo>
                  <a:lnTo>
                    <a:pt x="3020680" y="676290"/>
                  </a:lnTo>
                  <a:lnTo>
                    <a:pt x="3049183" y="715841"/>
                  </a:lnTo>
                  <a:lnTo>
                    <a:pt x="3076482" y="756142"/>
                  </a:lnTo>
                  <a:lnTo>
                    <a:pt x="3102564" y="797164"/>
                  </a:lnTo>
                  <a:lnTo>
                    <a:pt x="3127418" y="838880"/>
                  </a:lnTo>
                  <a:lnTo>
                    <a:pt x="3151033" y="881259"/>
                  </a:lnTo>
                  <a:lnTo>
                    <a:pt x="3173396" y="924274"/>
                  </a:lnTo>
                  <a:lnTo>
                    <a:pt x="3194495" y="967897"/>
                  </a:lnTo>
                  <a:lnTo>
                    <a:pt x="3214318" y="1012098"/>
                  </a:lnTo>
                  <a:lnTo>
                    <a:pt x="3232855" y="1056848"/>
                  </a:lnTo>
                  <a:lnTo>
                    <a:pt x="3250092" y="1102120"/>
                  </a:lnTo>
                  <a:lnTo>
                    <a:pt x="3266018" y="1147885"/>
                  </a:lnTo>
                  <a:lnTo>
                    <a:pt x="3280622" y="1194115"/>
                  </a:lnTo>
                  <a:lnTo>
                    <a:pt x="3293891" y="1240779"/>
                  </a:lnTo>
                  <a:lnTo>
                    <a:pt x="3305813" y="1287851"/>
                  </a:lnTo>
                  <a:lnTo>
                    <a:pt x="3316377" y="1335301"/>
                  </a:lnTo>
                  <a:lnTo>
                    <a:pt x="3325571" y="1383102"/>
                  </a:lnTo>
                  <a:lnTo>
                    <a:pt x="3333383" y="1431223"/>
                  </a:lnTo>
                  <a:lnTo>
                    <a:pt x="3339802" y="1479637"/>
                  </a:lnTo>
                  <a:lnTo>
                    <a:pt x="3344814" y="1528316"/>
                  </a:lnTo>
                  <a:lnTo>
                    <a:pt x="3348409" y="1577229"/>
                  </a:lnTo>
                  <a:lnTo>
                    <a:pt x="3350575" y="1626350"/>
                  </a:lnTo>
                  <a:lnTo>
                    <a:pt x="3351299" y="1675649"/>
                  </a:lnTo>
                  <a:lnTo>
                    <a:pt x="3350610" y="1724192"/>
                  </a:lnTo>
                  <a:lnTo>
                    <a:pt x="3348553" y="1772392"/>
                  </a:lnTo>
                  <a:lnTo>
                    <a:pt x="3345149" y="1820231"/>
                  </a:lnTo>
                  <a:lnTo>
                    <a:pt x="3340415" y="1867691"/>
                  </a:lnTo>
                  <a:lnTo>
                    <a:pt x="3334370" y="1914752"/>
                  </a:lnTo>
                  <a:lnTo>
                    <a:pt x="3327032" y="1961397"/>
                  </a:lnTo>
                  <a:lnTo>
                    <a:pt x="3318421" y="2007607"/>
                  </a:lnTo>
                  <a:lnTo>
                    <a:pt x="3308555" y="2053362"/>
                  </a:lnTo>
                  <a:lnTo>
                    <a:pt x="3297453" y="2098645"/>
                  </a:lnTo>
                  <a:lnTo>
                    <a:pt x="3285132" y="2143437"/>
                  </a:lnTo>
                  <a:lnTo>
                    <a:pt x="3271613" y="2187719"/>
                  </a:lnTo>
                  <a:lnTo>
                    <a:pt x="3256913" y="2231472"/>
                  </a:lnTo>
                  <a:lnTo>
                    <a:pt x="3241051" y="2274678"/>
                  </a:lnTo>
                  <a:lnTo>
                    <a:pt x="3224046" y="2317319"/>
                  </a:lnTo>
                  <a:lnTo>
                    <a:pt x="3205917" y="2359375"/>
                  </a:lnTo>
                  <a:lnTo>
                    <a:pt x="3186681" y="2400828"/>
                  </a:lnTo>
                  <a:lnTo>
                    <a:pt x="3166358" y="2441659"/>
                  </a:lnTo>
                  <a:lnTo>
                    <a:pt x="3144966" y="2481850"/>
                  </a:lnTo>
                  <a:lnTo>
                    <a:pt x="3122524" y="2521382"/>
                  </a:lnTo>
                  <a:lnTo>
                    <a:pt x="3099051" y="2560237"/>
                  </a:lnTo>
                  <a:lnTo>
                    <a:pt x="3074564" y="2598395"/>
                  </a:lnTo>
                  <a:lnTo>
                    <a:pt x="3049084" y="2635839"/>
                  </a:lnTo>
                  <a:lnTo>
                    <a:pt x="3022628" y="2672549"/>
                  </a:lnTo>
                  <a:lnTo>
                    <a:pt x="2995215" y="2708507"/>
                  </a:lnTo>
                  <a:lnTo>
                    <a:pt x="2966863" y="2743695"/>
                  </a:lnTo>
                  <a:lnTo>
                    <a:pt x="2937592" y="2778093"/>
                  </a:lnTo>
                  <a:lnTo>
                    <a:pt x="2907420" y="2811683"/>
                  </a:lnTo>
                  <a:lnTo>
                    <a:pt x="2876365" y="2844447"/>
                  </a:lnTo>
                  <a:lnTo>
                    <a:pt x="2844447" y="2876365"/>
                  </a:lnTo>
                  <a:lnTo>
                    <a:pt x="2811683" y="2907420"/>
                  </a:lnTo>
                  <a:lnTo>
                    <a:pt x="2778093" y="2937592"/>
                  </a:lnTo>
                  <a:lnTo>
                    <a:pt x="2743695" y="2966863"/>
                  </a:lnTo>
                  <a:lnTo>
                    <a:pt x="2708507" y="2995215"/>
                  </a:lnTo>
                  <a:lnTo>
                    <a:pt x="2672549" y="3022628"/>
                  </a:lnTo>
                  <a:lnTo>
                    <a:pt x="2635839" y="3049084"/>
                  </a:lnTo>
                  <a:lnTo>
                    <a:pt x="2598395" y="3074564"/>
                  </a:lnTo>
                  <a:lnTo>
                    <a:pt x="2560237" y="3099051"/>
                  </a:lnTo>
                  <a:lnTo>
                    <a:pt x="2521382" y="3122524"/>
                  </a:lnTo>
                  <a:lnTo>
                    <a:pt x="2481850" y="3144966"/>
                  </a:lnTo>
                  <a:lnTo>
                    <a:pt x="2441659" y="3166358"/>
                  </a:lnTo>
                  <a:lnTo>
                    <a:pt x="2400827" y="3186681"/>
                  </a:lnTo>
                  <a:lnTo>
                    <a:pt x="2359374" y="3205917"/>
                  </a:lnTo>
                  <a:lnTo>
                    <a:pt x="2317318" y="3224046"/>
                  </a:lnTo>
                  <a:lnTo>
                    <a:pt x="2274678" y="3241051"/>
                  </a:lnTo>
                  <a:lnTo>
                    <a:pt x="2231472" y="3256913"/>
                  </a:lnTo>
                  <a:lnTo>
                    <a:pt x="2187719" y="3271613"/>
                  </a:lnTo>
                  <a:lnTo>
                    <a:pt x="2143437" y="3285132"/>
                  </a:lnTo>
                  <a:lnTo>
                    <a:pt x="2098645" y="3297453"/>
                  </a:lnTo>
                  <a:lnTo>
                    <a:pt x="2053362" y="3308555"/>
                  </a:lnTo>
                  <a:lnTo>
                    <a:pt x="2007607" y="3318421"/>
                  </a:lnTo>
                  <a:lnTo>
                    <a:pt x="1961397" y="3327032"/>
                  </a:lnTo>
                  <a:lnTo>
                    <a:pt x="1914752" y="3334370"/>
                  </a:lnTo>
                  <a:lnTo>
                    <a:pt x="1867691" y="3340415"/>
                  </a:lnTo>
                  <a:lnTo>
                    <a:pt x="1820231" y="3345149"/>
                  </a:lnTo>
                  <a:lnTo>
                    <a:pt x="1772392" y="3348553"/>
                  </a:lnTo>
                  <a:lnTo>
                    <a:pt x="1724192" y="3350610"/>
                  </a:lnTo>
                  <a:lnTo>
                    <a:pt x="1675649" y="3351299"/>
                  </a:lnTo>
                  <a:close/>
                </a:path>
              </a:pathLst>
            </a:custGeom>
            <a:solidFill>
              <a:srgbClr val="FFFFFF">
                <a:alpha val="7450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375729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5"/>
              <a:t>法</a:t>
            </a:r>
            <a:r>
              <a:rPr dirty="0" spc="-35"/>
              <a:t>人</a:t>
            </a:r>
            <a:r>
              <a:rPr dirty="0" spc="225"/>
              <a:t>用</a:t>
            </a:r>
            <a:r>
              <a:rPr dirty="0" spc="-10">
                <a:latin typeface="Arial"/>
                <a:cs typeface="Arial"/>
              </a:rPr>
              <a:t>GPT</a:t>
            </a:r>
            <a:r>
              <a:rPr dirty="0" spc="70"/>
              <a:t>「</a:t>
            </a:r>
            <a:r>
              <a:rPr dirty="0">
                <a:latin typeface="Arial"/>
                <a:cs typeface="Arial"/>
              </a:rPr>
              <a:t>AI</a:t>
            </a:r>
            <a:r>
              <a:rPr dirty="0" spc="60">
                <a:latin typeface="Arial"/>
                <a:cs typeface="Arial"/>
              </a:rPr>
              <a:t> </a:t>
            </a:r>
            <a:r>
              <a:rPr dirty="0" spc="-20">
                <a:latin typeface="Arial"/>
                <a:cs typeface="Arial"/>
              </a:rPr>
              <a:t>Works</a:t>
            </a:r>
            <a:r>
              <a:rPr dirty="0" spc="-50"/>
              <a:t>」</a:t>
            </a:r>
          </a:p>
        </p:txBody>
      </p:sp>
      <p:sp>
        <p:nvSpPr>
          <p:cNvPr id="12" name="object 12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936" y="1416483"/>
            <a:ext cx="11333699" cy="741299"/>
          </a:xfrm>
          <a:prstGeom prst="rect">
            <a:avLst/>
          </a:prstGeom>
        </p:spPr>
      </p:pic>
      <p:sp>
        <p:nvSpPr>
          <p:cNvPr id="14" name="object 14" descr=""/>
          <p:cNvSpPr txBox="1"/>
          <p:nvPr/>
        </p:nvSpPr>
        <p:spPr>
          <a:xfrm>
            <a:off x="1290706" y="1530593"/>
            <a:ext cx="7544434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セキュリティー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強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固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便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利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能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豊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富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な✲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自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061022" y="1530593"/>
            <a:ext cx="18256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サー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ビ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695855" y="2826690"/>
            <a:ext cx="4901565" cy="3445510"/>
            <a:chOff x="695855" y="2826690"/>
            <a:chExt cx="4901565" cy="3445510"/>
          </a:xfrm>
        </p:grpSpPr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855" y="3261303"/>
              <a:ext cx="3844942" cy="3010662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4540796" y="2826702"/>
              <a:ext cx="1056005" cy="1593850"/>
            </a:xfrm>
            <a:custGeom>
              <a:avLst/>
              <a:gdLst/>
              <a:ahLst/>
              <a:cxnLst/>
              <a:rect l="l" t="t" r="r" b="b"/>
              <a:pathLst>
                <a:path w="1056004" h="1593850">
                  <a:moveTo>
                    <a:pt x="1056005" y="1398574"/>
                  </a:moveTo>
                  <a:lnTo>
                    <a:pt x="1052220" y="1360385"/>
                  </a:lnTo>
                  <a:lnTo>
                    <a:pt x="1023264" y="1290472"/>
                  </a:lnTo>
                  <a:lnTo>
                    <a:pt x="998931" y="1260792"/>
                  </a:lnTo>
                  <a:lnTo>
                    <a:pt x="969251" y="1236459"/>
                  </a:lnTo>
                  <a:lnTo>
                    <a:pt x="899337" y="1207503"/>
                  </a:lnTo>
                  <a:lnTo>
                    <a:pt x="861148" y="1203731"/>
                  </a:lnTo>
                  <a:lnTo>
                    <a:pt x="194843" y="1203731"/>
                  </a:lnTo>
                  <a:lnTo>
                    <a:pt x="150177" y="1208874"/>
                  </a:lnTo>
                  <a:lnTo>
                    <a:pt x="109156" y="1223530"/>
                  </a:lnTo>
                  <a:lnTo>
                    <a:pt x="72974" y="1246530"/>
                  </a:lnTo>
                  <a:lnTo>
                    <a:pt x="42799" y="1276705"/>
                  </a:lnTo>
                  <a:lnTo>
                    <a:pt x="19799" y="1312887"/>
                  </a:lnTo>
                  <a:lnTo>
                    <a:pt x="5143" y="1353896"/>
                  </a:lnTo>
                  <a:lnTo>
                    <a:pt x="0" y="1398574"/>
                  </a:lnTo>
                  <a:lnTo>
                    <a:pt x="5143" y="1443253"/>
                  </a:lnTo>
                  <a:lnTo>
                    <a:pt x="19799" y="1484261"/>
                  </a:lnTo>
                  <a:lnTo>
                    <a:pt x="42799" y="1520444"/>
                  </a:lnTo>
                  <a:lnTo>
                    <a:pt x="72974" y="1550619"/>
                  </a:lnTo>
                  <a:lnTo>
                    <a:pt x="109156" y="1573618"/>
                  </a:lnTo>
                  <a:lnTo>
                    <a:pt x="150177" y="1588287"/>
                  </a:lnTo>
                  <a:lnTo>
                    <a:pt x="194843" y="1593430"/>
                  </a:lnTo>
                  <a:lnTo>
                    <a:pt x="861148" y="1593430"/>
                  </a:lnTo>
                  <a:lnTo>
                    <a:pt x="905827" y="1588287"/>
                  </a:lnTo>
                  <a:lnTo>
                    <a:pt x="946835" y="1573618"/>
                  </a:lnTo>
                  <a:lnTo>
                    <a:pt x="983018" y="1550619"/>
                  </a:lnTo>
                  <a:lnTo>
                    <a:pt x="1013193" y="1520444"/>
                  </a:lnTo>
                  <a:lnTo>
                    <a:pt x="1036193" y="1484261"/>
                  </a:lnTo>
                  <a:lnTo>
                    <a:pt x="1050848" y="1443253"/>
                  </a:lnTo>
                  <a:lnTo>
                    <a:pt x="1056005" y="1398574"/>
                  </a:lnTo>
                  <a:close/>
                </a:path>
                <a:path w="1056004" h="1593850">
                  <a:moveTo>
                    <a:pt x="1056005" y="194843"/>
                  </a:moveTo>
                  <a:lnTo>
                    <a:pt x="1052220" y="156654"/>
                  </a:lnTo>
                  <a:lnTo>
                    <a:pt x="1023264" y="86741"/>
                  </a:lnTo>
                  <a:lnTo>
                    <a:pt x="998931" y="57061"/>
                  </a:lnTo>
                  <a:lnTo>
                    <a:pt x="969251" y="32727"/>
                  </a:lnTo>
                  <a:lnTo>
                    <a:pt x="899350" y="3771"/>
                  </a:lnTo>
                  <a:lnTo>
                    <a:pt x="861148" y="0"/>
                  </a:lnTo>
                  <a:lnTo>
                    <a:pt x="194856" y="0"/>
                  </a:lnTo>
                  <a:lnTo>
                    <a:pt x="150177" y="5143"/>
                  </a:lnTo>
                  <a:lnTo>
                    <a:pt x="109169" y="19799"/>
                  </a:lnTo>
                  <a:lnTo>
                    <a:pt x="72986" y="42799"/>
                  </a:lnTo>
                  <a:lnTo>
                    <a:pt x="42811" y="72974"/>
                  </a:lnTo>
                  <a:lnTo>
                    <a:pt x="19812" y="109156"/>
                  </a:lnTo>
                  <a:lnTo>
                    <a:pt x="5143" y="150164"/>
                  </a:lnTo>
                  <a:lnTo>
                    <a:pt x="0" y="194843"/>
                  </a:lnTo>
                  <a:lnTo>
                    <a:pt x="5143" y="239522"/>
                  </a:lnTo>
                  <a:lnTo>
                    <a:pt x="19812" y="280530"/>
                  </a:lnTo>
                  <a:lnTo>
                    <a:pt x="42811" y="316712"/>
                  </a:lnTo>
                  <a:lnTo>
                    <a:pt x="72986" y="346887"/>
                  </a:lnTo>
                  <a:lnTo>
                    <a:pt x="109169" y="369887"/>
                  </a:lnTo>
                  <a:lnTo>
                    <a:pt x="150177" y="384543"/>
                  </a:lnTo>
                  <a:lnTo>
                    <a:pt x="194856" y="389699"/>
                  </a:lnTo>
                  <a:lnTo>
                    <a:pt x="861148" y="389699"/>
                  </a:lnTo>
                  <a:lnTo>
                    <a:pt x="905827" y="384543"/>
                  </a:lnTo>
                  <a:lnTo>
                    <a:pt x="946848" y="369887"/>
                  </a:lnTo>
                  <a:lnTo>
                    <a:pt x="983018" y="346887"/>
                  </a:lnTo>
                  <a:lnTo>
                    <a:pt x="1013193" y="316712"/>
                  </a:lnTo>
                  <a:lnTo>
                    <a:pt x="1036193" y="280530"/>
                  </a:lnTo>
                  <a:lnTo>
                    <a:pt x="1050861" y="239522"/>
                  </a:lnTo>
                  <a:lnTo>
                    <a:pt x="1056005" y="194843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4658525" y="2788339"/>
            <a:ext cx="5922645" cy="2089150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marL="56515">
              <a:lnSpc>
                <a:spcPct val="100000"/>
              </a:lnSpc>
              <a:spcBef>
                <a:spcPts val="685"/>
              </a:spcBef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①</a:t>
            </a:r>
            <a:endParaRPr sz="1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企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業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も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安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全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に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用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で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き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る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セ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キュリ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テ</a:t>
            </a:r>
            <a:r>
              <a:rPr dirty="0" sz="26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ィ</a:t>
            </a:r>
            <a:endParaRPr sz="2600">
              <a:latin typeface="ＭＳ Ｐゴシック"/>
              <a:cs typeface="ＭＳ Ｐゴシック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ＭＳ Ｐゴシック"/>
              <a:cs typeface="ＭＳ Ｐゴシック"/>
            </a:endParaRPr>
          </a:p>
          <a:p>
            <a:pPr marL="56515">
              <a:lnSpc>
                <a:spcPct val="100000"/>
              </a:lnSpc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②</a:t>
            </a:r>
            <a:endParaRPr sz="1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複</a:t>
            </a:r>
            <a:r>
              <a:rPr dirty="0" sz="2600" spc="210" b="1">
                <a:solidFill>
                  <a:srgbClr val="0F59B3"/>
                </a:solidFill>
                <a:latin typeface="ＭＳ Ｐゴシック"/>
                <a:cs typeface="ＭＳ Ｐゴシック"/>
              </a:rPr>
              <a:t>数</a:t>
            </a:r>
            <a:r>
              <a:rPr dirty="0" sz="2600" b="1">
                <a:solidFill>
                  <a:srgbClr val="0F59B3"/>
                </a:solidFill>
                <a:latin typeface="Arial"/>
                <a:cs typeface="Arial"/>
              </a:rPr>
              <a:t>LLM</a:t>
            </a:r>
            <a:r>
              <a:rPr dirty="0" sz="240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400" b="1">
                <a:solidFill>
                  <a:srgbClr val="0F59B3"/>
                </a:solidFill>
                <a:latin typeface="Arial"/>
                <a:cs typeface="Arial"/>
              </a:rPr>
              <a:t>Claude</a:t>
            </a:r>
            <a:r>
              <a:rPr dirty="0" sz="2400" spc="125" b="1">
                <a:solidFill>
                  <a:srgbClr val="0F59B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F59B3"/>
                </a:solidFill>
                <a:latin typeface="Arial"/>
                <a:cs typeface="Arial"/>
              </a:rPr>
              <a:t>3.5</a:t>
            </a:r>
            <a:r>
              <a:rPr dirty="0" sz="2400" spc="55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2400" spc="-10" b="1">
                <a:solidFill>
                  <a:srgbClr val="0F59B3"/>
                </a:solidFill>
                <a:latin typeface="Arial"/>
                <a:cs typeface="Arial"/>
              </a:rPr>
              <a:t>Gemini</a:t>
            </a:r>
            <a:r>
              <a:rPr dirty="0" sz="2400" spc="55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2400" spc="-45" b="1">
                <a:solidFill>
                  <a:srgbClr val="0F59B3"/>
                </a:solidFill>
                <a:latin typeface="Arial"/>
                <a:cs typeface="Arial"/>
              </a:rPr>
              <a:t>GPT-</a:t>
            </a:r>
            <a:r>
              <a:rPr dirty="0" sz="2400" spc="-25" b="1">
                <a:solidFill>
                  <a:srgbClr val="0F59B3"/>
                </a:solidFill>
                <a:latin typeface="Arial"/>
                <a:cs typeface="Arial"/>
              </a:rPr>
              <a:t>4o</a:t>
            </a:r>
            <a:r>
              <a:rPr dirty="0" sz="24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400">
              <a:latin typeface="ＭＳ Ｐゴシック"/>
              <a:cs typeface="ＭＳ Ｐゴシック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4585501" y="5218675"/>
            <a:ext cx="1056005" cy="389890"/>
          </a:xfrm>
          <a:custGeom>
            <a:avLst/>
            <a:gdLst/>
            <a:ahLst/>
            <a:cxnLst/>
            <a:rect l="l" t="t" r="r" b="b"/>
            <a:pathLst>
              <a:path w="1056004" h="389889">
                <a:moveTo>
                  <a:pt x="861149" y="389699"/>
                </a:moveTo>
                <a:lnTo>
                  <a:pt x="194849" y="389699"/>
                </a:lnTo>
                <a:lnTo>
                  <a:pt x="150172" y="384553"/>
                </a:lnTo>
                <a:lnTo>
                  <a:pt x="109159" y="369895"/>
                </a:lnTo>
                <a:lnTo>
                  <a:pt x="72981" y="346893"/>
                </a:lnTo>
                <a:lnTo>
                  <a:pt x="42806" y="316718"/>
                </a:lnTo>
                <a:lnTo>
                  <a:pt x="19804" y="280540"/>
                </a:lnTo>
                <a:lnTo>
                  <a:pt x="5146" y="239527"/>
                </a:lnTo>
                <a:lnTo>
                  <a:pt x="0" y="194849"/>
                </a:lnTo>
                <a:lnTo>
                  <a:pt x="5146" y="150172"/>
                </a:lnTo>
                <a:lnTo>
                  <a:pt x="19804" y="109159"/>
                </a:lnTo>
                <a:lnTo>
                  <a:pt x="42806" y="72981"/>
                </a:lnTo>
                <a:lnTo>
                  <a:pt x="72981" y="42806"/>
                </a:lnTo>
                <a:lnTo>
                  <a:pt x="109159" y="19804"/>
                </a:lnTo>
                <a:lnTo>
                  <a:pt x="150172" y="5146"/>
                </a:lnTo>
                <a:lnTo>
                  <a:pt x="194849" y="0"/>
                </a:lnTo>
                <a:lnTo>
                  <a:pt x="861149" y="0"/>
                </a:lnTo>
                <a:lnTo>
                  <a:pt x="899340" y="3778"/>
                </a:lnTo>
                <a:lnTo>
                  <a:pt x="969252" y="32737"/>
                </a:lnTo>
                <a:lnTo>
                  <a:pt x="998929" y="57070"/>
                </a:lnTo>
                <a:lnTo>
                  <a:pt x="1023262" y="86747"/>
                </a:lnTo>
                <a:lnTo>
                  <a:pt x="1052221" y="156659"/>
                </a:lnTo>
                <a:lnTo>
                  <a:pt x="1055999" y="194849"/>
                </a:lnTo>
                <a:lnTo>
                  <a:pt x="1050853" y="239527"/>
                </a:lnTo>
                <a:lnTo>
                  <a:pt x="1036195" y="280540"/>
                </a:lnTo>
                <a:lnTo>
                  <a:pt x="1013193" y="316718"/>
                </a:lnTo>
                <a:lnTo>
                  <a:pt x="983018" y="346893"/>
                </a:lnTo>
                <a:lnTo>
                  <a:pt x="946840" y="369895"/>
                </a:lnTo>
                <a:lnTo>
                  <a:pt x="905827" y="384553"/>
                </a:lnTo>
                <a:lnTo>
                  <a:pt x="861149" y="389699"/>
                </a:lnTo>
                <a:close/>
              </a:path>
            </a:pathLst>
          </a:custGeom>
          <a:solidFill>
            <a:srgbClr val="5CE1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4747186" y="5159051"/>
            <a:ext cx="5646420" cy="929640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特</a:t>
            </a:r>
            <a:r>
              <a:rPr dirty="0" sz="1800" spc="-25" b="1">
                <a:solidFill>
                  <a:srgbClr val="FFFF00"/>
                </a:solidFill>
                <a:latin typeface="ＭＳ Ｐゴシック"/>
                <a:cs typeface="ＭＳ Ｐゴシック"/>
              </a:rPr>
              <a:t>徴</a:t>
            </a:r>
            <a:r>
              <a:rPr dirty="0" sz="1800" spc="-50" b="1">
                <a:solidFill>
                  <a:srgbClr val="FFFF00"/>
                </a:solidFill>
                <a:latin typeface="ＭＳ Ｐゴシック"/>
                <a:cs typeface="ＭＳ Ｐゴシック"/>
              </a:rPr>
              <a:t>③</a:t>
            </a:r>
            <a:endParaRPr sz="1800">
              <a:latin typeface="ＭＳ Ｐゴシック"/>
              <a:cs typeface="ＭＳ Ｐゴシック"/>
            </a:endParaRPr>
          </a:p>
          <a:p>
            <a:pPr marL="65405">
              <a:lnSpc>
                <a:spcPct val="100000"/>
              </a:lnSpc>
              <a:spcBef>
                <a:spcPts val="1085"/>
              </a:spcBef>
            </a:pPr>
            <a:r>
              <a:rPr dirty="0" sz="26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豊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富</a:t>
            </a:r>
            <a:r>
              <a:rPr dirty="0" sz="26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な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機</a:t>
            </a:r>
            <a:r>
              <a:rPr dirty="0" sz="2600" spc="450" b="1">
                <a:solidFill>
                  <a:srgbClr val="0F59B3"/>
                </a:solidFill>
                <a:latin typeface="ＭＳ Ｐゴシック"/>
                <a:cs typeface="ＭＳ Ｐゴシック"/>
              </a:rPr>
              <a:t>能</a:t>
            </a:r>
            <a:r>
              <a:rPr dirty="0" sz="1800" spc="-1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チ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18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ボ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1800" spc="55" b="1">
                <a:solidFill>
                  <a:srgbClr val="0F59B3"/>
                </a:solidFill>
                <a:latin typeface="ＭＳ Ｐゴシック"/>
                <a:cs typeface="ＭＳ Ｐゴシック"/>
              </a:rPr>
              <a:t>、 </a:t>
            </a:r>
            <a:r>
              <a:rPr dirty="0" sz="1800" spc="-20" b="1">
                <a:solidFill>
                  <a:srgbClr val="0F59B3"/>
                </a:solidFill>
                <a:latin typeface="Arial"/>
                <a:cs typeface="Arial"/>
              </a:rPr>
              <a:t>Web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検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索</a:t>
            </a:r>
            <a:r>
              <a:rPr dirty="0" sz="1800" spc="150" b="1">
                <a:solidFill>
                  <a:srgbClr val="0F59B3"/>
                </a:solidFill>
                <a:latin typeface="ＭＳ Ｐゴシック"/>
                <a:cs typeface="ＭＳ Ｐゴシック"/>
              </a:rPr>
              <a:t>、</a:t>
            </a:r>
            <a:r>
              <a:rPr dirty="0" sz="1800" spc="-10" b="1">
                <a:solidFill>
                  <a:srgbClr val="0F59B3"/>
                </a:solidFill>
                <a:latin typeface="Arial"/>
                <a:cs typeface="Arial"/>
              </a:rPr>
              <a:t>URL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解</a:t>
            </a:r>
            <a:r>
              <a:rPr dirty="0" sz="18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析</a:t>
            </a:r>
            <a:r>
              <a:rPr dirty="0" sz="1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1800">
              <a:latin typeface="ＭＳ Ｐゴシック"/>
              <a:cs typeface="ＭＳ Ｐゴシック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15427" y="2579760"/>
            <a:ext cx="2860699" cy="715171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572749" y="224755"/>
            <a:ext cx="44075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2060" algn="l"/>
              </a:tabLst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１．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	①</a:t>
            </a:r>
            <a:r>
              <a:rPr dirty="0" sz="1800" spc="210" b="1">
                <a:solidFill>
                  <a:srgbClr val="8C52FF"/>
                </a:solidFill>
                <a:latin typeface="ＭＳ Ｐゴシック"/>
                <a:cs typeface="ＭＳ Ｐゴシック"/>
              </a:rPr>
              <a:t> </a:t>
            </a:r>
            <a:r>
              <a:rPr dirty="0" sz="1800" spc="-10" b="1">
                <a:solidFill>
                  <a:srgbClr val="8C52FF"/>
                </a:solidFill>
                <a:latin typeface="Arial"/>
                <a:cs typeface="Arial"/>
              </a:rPr>
              <a:t>AI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ツー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ル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555">
              <a:lnSpc>
                <a:spcPts val="1425"/>
              </a:lnSpc>
            </a:pPr>
            <a:r>
              <a:rPr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572749" y="606448"/>
            <a:ext cx="2870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10" b="1">
                <a:latin typeface="Arial"/>
                <a:cs typeface="Arial"/>
              </a:rPr>
              <a:t>AI</a:t>
            </a:r>
            <a:r>
              <a:rPr dirty="0" sz="2800" spc="-35" b="1">
                <a:latin typeface="ＭＳ Ｐゴシック"/>
                <a:cs typeface="ＭＳ Ｐゴシック"/>
              </a:rPr>
              <a:t>導</a:t>
            </a:r>
            <a:r>
              <a:rPr dirty="0" sz="2800" spc="-35" b="1">
                <a:latin typeface="ＭＳ Ｐゴシック"/>
                <a:cs typeface="ＭＳ Ｐゴシック"/>
              </a:rPr>
              <a:t>入</a:t>
            </a:r>
            <a:r>
              <a:rPr dirty="0" sz="2800" spc="-35" b="1">
                <a:latin typeface="ＭＳ Ｐゴシック"/>
                <a:cs typeface="ＭＳ Ｐゴシック"/>
              </a:rPr>
              <a:t>研</a:t>
            </a:r>
            <a:r>
              <a:rPr dirty="0" sz="2800" spc="-35" b="1">
                <a:latin typeface="ＭＳ Ｐゴシック"/>
                <a:cs typeface="ＭＳ Ｐゴシック"/>
              </a:rPr>
              <a:t>修</a:t>
            </a:r>
            <a:r>
              <a:rPr dirty="0" sz="2800" spc="-35" b="1">
                <a:latin typeface="ＭＳ Ｐゴシック"/>
                <a:cs typeface="ＭＳ Ｐゴシック"/>
              </a:rPr>
              <a:t>の</a:t>
            </a:r>
            <a:r>
              <a:rPr dirty="0" sz="2800" spc="-35" b="1">
                <a:latin typeface="ＭＳ Ｐゴシック"/>
                <a:cs typeface="ＭＳ Ｐゴシック"/>
              </a:rPr>
              <a:t>概</a:t>
            </a:r>
            <a:r>
              <a:rPr dirty="0" sz="2800" spc="-50" b="1">
                <a:latin typeface="ＭＳ Ｐゴシック"/>
                <a:cs typeface="ＭＳ Ｐゴシック"/>
              </a:rPr>
              <a:t>要</a:t>
            </a:r>
            <a:endParaRPr sz="2800">
              <a:latin typeface="ＭＳ Ｐゴシック"/>
              <a:cs typeface="ＭＳ Ｐゴシック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3668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2060" algn="l"/>
              </a:tabLst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１．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	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②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入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修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61" y="1264707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1455501" y="1378818"/>
            <a:ext cx="917321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47360" algn="l"/>
              </a:tabLst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ンテ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ツ</a:t>
            </a:r>
            <a:r>
              <a:rPr dirty="0" sz="3000" spc="-45" b="1">
                <a:solidFill>
                  <a:srgbClr val="FFFFFF"/>
                </a:solidFill>
                <a:latin typeface="ＭＳ Ｐゴシック"/>
                <a:cs typeface="ＭＳ Ｐゴシック"/>
              </a:rPr>
              <a:t>＋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ク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30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ョ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ッ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プ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b="1">
                <a:solidFill>
                  <a:srgbClr val="FFFFFF"/>
                </a:solidFill>
                <a:latin typeface="ＭＳ Ｐゴシック"/>
                <a:cs typeface="ＭＳ Ｐゴシック"/>
              </a:rPr>
              <a:t>	</a:t>
            </a:r>
            <a:r>
              <a:rPr dirty="0" sz="3000" spc="-10" b="1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スキル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得</a:t>
            </a:r>
            <a:endParaRPr sz="3000">
              <a:latin typeface="ＭＳ Ｐゴシック"/>
              <a:cs typeface="ＭＳ Ｐゴシック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19025" y="4965794"/>
            <a:ext cx="9472930" cy="1497965"/>
          </a:xfrm>
          <a:prstGeom prst="rect">
            <a:avLst/>
          </a:prstGeom>
        </p:spPr>
        <p:txBody>
          <a:bodyPr wrap="square" lIns="0" tIns="76200" rIns="0" bIns="0" rtlCol="0" vert="horz">
            <a:spAutoFit/>
          </a:bodyPr>
          <a:lstStyle/>
          <a:p>
            <a:pPr marL="1405255">
              <a:lnSpc>
                <a:spcPct val="100000"/>
              </a:lnSpc>
              <a:spcBef>
                <a:spcPts val="600"/>
              </a:spcBef>
            </a:pP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業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務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効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率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化</a:t>
            </a:r>
            <a:r>
              <a:rPr dirty="0" u="heavy" sz="2800" spc="-4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に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直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結</a:t>
            </a:r>
            <a:r>
              <a:rPr dirty="0" u="heavy" sz="2800" spc="3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する </a:t>
            </a:r>
            <a:r>
              <a:rPr dirty="0" u="heavy" sz="2800" spc="-1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Arial"/>
                <a:cs typeface="Arial"/>
              </a:rPr>
              <a:t>AI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知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識</a:t>
            </a:r>
            <a:r>
              <a:rPr dirty="0" u="heavy" sz="2800" spc="229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と</a:t>
            </a:r>
            <a:r>
              <a:rPr dirty="0" u="heavy" sz="2800" spc="-1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Arial"/>
                <a:cs typeface="Arial"/>
              </a:rPr>
              <a:t>AI</a:t>
            </a:r>
            <a:r>
              <a:rPr dirty="0" u="heavy" sz="2800" spc="-4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スキルを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完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全</a:t>
            </a:r>
            <a:r>
              <a:rPr dirty="0" u="heavy" sz="2800" spc="-35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習</a:t>
            </a:r>
            <a:r>
              <a:rPr dirty="0" u="heavy" sz="2800" spc="-50" b="1">
                <a:solidFill>
                  <a:srgbClr val="374151"/>
                </a:solidFill>
                <a:uFill>
                  <a:solidFill>
                    <a:srgbClr val="374151"/>
                  </a:solidFill>
                </a:uFill>
                <a:latin typeface="ＭＳ Ｐゴシック"/>
                <a:cs typeface="ＭＳ Ｐゴシック"/>
              </a:rPr>
              <a:t>得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1848485" algn="l"/>
              </a:tabLst>
            </a:pP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基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礎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学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習</a:t>
            </a:r>
            <a:r>
              <a:rPr dirty="0" sz="2800" b="1">
                <a:solidFill>
                  <a:srgbClr val="374151"/>
                </a:solidFill>
                <a:latin typeface="ＭＳ Ｐゴシック"/>
                <a:cs typeface="ＭＳ Ｐゴシック"/>
              </a:rPr>
              <a:t>	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：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動</a:t>
            </a:r>
            <a:r>
              <a:rPr dirty="0" sz="2800" spc="660" b="1">
                <a:solidFill>
                  <a:srgbClr val="374151"/>
                </a:solidFill>
                <a:latin typeface="ＭＳ Ｐゴシック"/>
                <a:cs typeface="ＭＳ Ｐゴシック"/>
              </a:rPr>
              <a:t>画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(</a:t>
            </a:r>
            <a:r>
              <a:rPr dirty="0" sz="2800" spc="55" b="1">
                <a:solidFill>
                  <a:srgbClr val="374151"/>
                </a:solidFill>
                <a:latin typeface="ＭＳ Ｐゴシック"/>
                <a:cs typeface="ＭＳ Ｐゴシック"/>
              </a:rPr>
              <a:t>計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10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時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間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）</a:t>
            </a:r>
            <a:endParaRPr sz="28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4886960" algn="l"/>
              </a:tabLst>
            </a:pP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実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践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ス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キ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ル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：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ワ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ー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ク</a:t>
            </a:r>
            <a:r>
              <a:rPr dirty="0" sz="2800" spc="-40" b="1">
                <a:solidFill>
                  <a:srgbClr val="374151"/>
                </a:solidFill>
                <a:latin typeface="ＭＳ Ｐゴシック"/>
                <a:cs typeface="ＭＳ Ｐゴシック"/>
              </a:rPr>
              <a:t>シ</a:t>
            </a:r>
            <a:r>
              <a:rPr dirty="0" sz="2800" spc="-30" b="1">
                <a:solidFill>
                  <a:srgbClr val="374151"/>
                </a:solidFill>
                <a:latin typeface="ＭＳ Ｐゴシック"/>
                <a:cs typeface="ＭＳ Ｐゴシック"/>
              </a:rPr>
              <a:t>ョ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ップ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（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全</a:t>
            </a:r>
            <a:r>
              <a:rPr dirty="0" sz="2800" b="1">
                <a:solidFill>
                  <a:srgbClr val="374151"/>
                </a:solidFill>
                <a:latin typeface="ＭＳ Ｐゴシック"/>
                <a:cs typeface="ＭＳ Ｐゴシック"/>
              </a:rPr>
              <a:t>	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4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回</a:t>
            </a:r>
            <a:r>
              <a:rPr dirty="0" sz="2800" spc="-20" b="1">
                <a:solidFill>
                  <a:srgbClr val="374151"/>
                </a:solidFill>
                <a:latin typeface="ＭＳ Ｐゴシック"/>
                <a:cs typeface="ＭＳ Ｐゴシック"/>
              </a:rPr>
              <a:t>・</a:t>
            </a:r>
            <a:r>
              <a:rPr dirty="0" sz="2800" spc="225" b="1">
                <a:solidFill>
                  <a:srgbClr val="374151"/>
                </a:solidFill>
                <a:latin typeface="ＭＳ Ｐゴシック"/>
                <a:cs typeface="ＭＳ Ｐゴシック"/>
              </a:rPr>
              <a:t>計</a:t>
            </a:r>
            <a:r>
              <a:rPr dirty="0" sz="2800" spc="-10" b="1">
                <a:solidFill>
                  <a:srgbClr val="374151"/>
                </a:solidFill>
                <a:latin typeface="Arial"/>
                <a:cs typeface="Arial"/>
              </a:rPr>
              <a:t>6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時</a:t>
            </a:r>
            <a:r>
              <a:rPr dirty="0" sz="2800" spc="-35" b="1">
                <a:solidFill>
                  <a:srgbClr val="374151"/>
                </a:solidFill>
                <a:latin typeface="ＭＳ Ｐゴシック"/>
                <a:cs typeface="ＭＳ Ｐゴシック"/>
              </a:rPr>
              <a:t>間</a:t>
            </a:r>
            <a:r>
              <a:rPr dirty="0" sz="2800" spc="-50" b="1">
                <a:solidFill>
                  <a:srgbClr val="374151"/>
                </a:solidFill>
                <a:latin typeface="ＭＳ Ｐゴシック"/>
                <a:cs typeface="ＭＳ Ｐゴシック"/>
              </a:rPr>
              <a:t>）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29599" y="2161119"/>
            <a:ext cx="4770120" cy="2858135"/>
            <a:chOff x="429599" y="2161119"/>
            <a:chExt cx="4770120" cy="2858135"/>
          </a:xfrm>
        </p:grpSpPr>
        <p:sp>
          <p:nvSpPr>
            <p:cNvPr id="13" name="object 13" descr=""/>
            <p:cNvSpPr/>
            <p:nvPr/>
          </p:nvSpPr>
          <p:spPr>
            <a:xfrm>
              <a:off x="429599" y="2215579"/>
              <a:ext cx="4770120" cy="2656840"/>
            </a:xfrm>
            <a:custGeom>
              <a:avLst/>
              <a:gdLst/>
              <a:ahLst/>
              <a:cxnLst/>
              <a:rect l="l" t="t" r="r" b="b"/>
              <a:pathLst>
                <a:path w="4770120" h="2656840">
                  <a:moveTo>
                    <a:pt x="4653605" y="2656799"/>
                  </a:moveTo>
                  <a:lnTo>
                    <a:pt x="116394" y="2656799"/>
                  </a:lnTo>
                  <a:lnTo>
                    <a:pt x="71088" y="2647653"/>
                  </a:lnTo>
                  <a:lnTo>
                    <a:pt x="34091" y="2622708"/>
                  </a:lnTo>
                  <a:lnTo>
                    <a:pt x="9146" y="2585711"/>
                  </a:lnTo>
                  <a:lnTo>
                    <a:pt x="0" y="2540405"/>
                  </a:lnTo>
                  <a:lnTo>
                    <a:pt x="0" y="116394"/>
                  </a:lnTo>
                  <a:lnTo>
                    <a:pt x="9146" y="71088"/>
                  </a:lnTo>
                  <a:lnTo>
                    <a:pt x="34091" y="34091"/>
                  </a:lnTo>
                  <a:lnTo>
                    <a:pt x="71088" y="9146"/>
                  </a:lnTo>
                  <a:lnTo>
                    <a:pt x="116394" y="0"/>
                  </a:lnTo>
                  <a:lnTo>
                    <a:pt x="4653605" y="0"/>
                  </a:lnTo>
                  <a:lnTo>
                    <a:pt x="4698147" y="8860"/>
                  </a:lnTo>
                  <a:lnTo>
                    <a:pt x="4735908" y="34091"/>
                  </a:lnTo>
                  <a:lnTo>
                    <a:pt x="4761139" y="71852"/>
                  </a:lnTo>
                  <a:lnTo>
                    <a:pt x="4769999" y="116394"/>
                  </a:lnTo>
                  <a:lnTo>
                    <a:pt x="4769999" y="2540405"/>
                  </a:lnTo>
                  <a:lnTo>
                    <a:pt x="4760853" y="2585711"/>
                  </a:lnTo>
                  <a:lnTo>
                    <a:pt x="4735908" y="2622708"/>
                  </a:lnTo>
                  <a:lnTo>
                    <a:pt x="4698911" y="2647653"/>
                  </a:lnTo>
                  <a:lnTo>
                    <a:pt x="4653605" y="265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977" y="2161119"/>
              <a:ext cx="3563490" cy="2857514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64204" y="3806579"/>
              <a:ext cx="4277360" cy="741680"/>
            </a:xfrm>
            <a:custGeom>
              <a:avLst/>
              <a:gdLst/>
              <a:ahLst/>
              <a:cxnLst/>
              <a:rect l="l" t="t" r="r" b="b"/>
              <a:pathLst>
                <a:path w="4277360" h="741679">
                  <a:moveTo>
                    <a:pt x="3906449" y="741299"/>
                  </a:moveTo>
                  <a:lnTo>
                    <a:pt x="370649" y="741299"/>
                  </a:lnTo>
                  <a:lnTo>
                    <a:pt x="324156" y="738412"/>
                  </a:lnTo>
                  <a:lnTo>
                    <a:pt x="279386" y="729979"/>
                  </a:lnTo>
                  <a:lnTo>
                    <a:pt x="236686" y="716351"/>
                  </a:lnTo>
                  <a:lnTo>
                    <a:pt x="196405" y="697872"/>
                  </a:lnTo>
                  <a:lnTo>
                    <a:pt x="158889" y="674891"/>
                  </a:lnTo>
                  <a:lnTo>
                    <a:pt x="124486" y="647756"/>
                  </a:lnTo>
                  <a:lnTo>
                    <a:pt x="93543" y="616813"/>
                  </a:lnTo>
                  <a:lnTo>
                    <a:pt x="66408" y="582410"/>
                  </a:lnTo>
                  <a:lnTo>
                    <a:pt x="43427" y="544894"/>
                  </a:lnTo>
                  <a:lnTo>
                    <a:pt x="24948" y="504613"/>
                  </a:lnTo>
                  <a:lnTo>
                    <a:pt x="11319" y="461913"/>
                  </a:lnTo>
                  <a:lnTo>
                    <a:pt x="2887" y="417143"/>
                  </a:lnTo>
                  <a:lnTo>
                    <a:pt x="0" y="370649"/>
                  </a:lnTo>
                  <a:lnTo>
                    <a:pt x="2887" y="324156"/>
                  </a:lnTo>
                  <a:lnTo>
                    <a:pt x="11319" y="279386"/>
                  </a:lnTo>
                  <a:lnTo>
                    <a:pt x="24948" y="236686"/>
                  </a:lnTo>
                  <a:lnTo>
                    <a:pt x="43427" y="196405"/>
                  </a:lnTo>
                  <a:lnTo>
                    <a:pt x="66408" y="158889"/>
                  </a:lnTo>
                  <a:lnTo>
                    <a:pt x="93543" y="124486"/>
                  </a:lnTo>
                  <a:lnTo>
                    <a:pt x="124486" y="93543"/>
                  </a:lnTo>
                  <a:lnTo>
                    <a:pt x="158889" y="66408"/>
                  </a:lnTo>
                  <a:lnTo>
                    <a:pt x="196405" y="43427"/>
                  </a:lnTo>
                  <a:lnTo>
                    <a:pt x="236686" y="24948"/>
                  </a:lnTo>
                  <a:lnTo>
                    <a:pt x="279386" y="11319"/>
                  </a:lnTo>
                  <a:lnTo>
                    <a:pt x="324156" y="2887"/>
                  </a:lnTo>
                  <a:lnTo>
                    <a:pt x="370649" y="0"/>
                  </a:lnTo>
                  <a:lnTo>
                    <a:pt x="3906449" y="0"/>
                  </a:lnTo>
                  <a:lnTo>
                    <a:pt x="3955169" y="3214"/>
                  </a:lnTo>
                  <a:lnTo>
                    <a:pt x="4002642" y="12698"/>
                  </a:lnTo>
                  <a:lnTo>
                    <a:pt x="4048291" y="28214"/>
                  </a:lnTo>
                  <a:lnTo>
                    <a:pt x="4091541" y="49522"/>
                  </a:lnTo>
                  <a:lnTo>
                    <a:pt x="4131816" y="76383"/>
                  </a:lnTo>
                  <a:lnTo>
                    <a:pt x="4168539" y="108560"/>
                  </a:lnTo>
                  <a:lnTo>
                    <a:pt x="4200716" y="145284"/>
                  </a:lnTo>
                  <a:lnTo>
                    <a:pt x="4227577" y="185558"/>
                  </a:lnTo>
                  <a:lnTo>
                    <a:pt x="4248885" y="228808"/>
                  </a:lnTo>
                  <a:lnTo>
                    <a:pt x="4264401" y="274457"/>
                  </a:lnTo>
                  <a:lnTo>
                    <a:pt x="4273885" y="321930"/>
                  </a:lnTo>
                  <a:lnTo>
                    <a:pt x="4277099" y="370649"/>
                  </a:lnTo>
                  <a:lnTo>
                    <a:pt x="4274212" y="417143"/>
                  </a:lnTo>
                  <a:lnTo>
                    <a:pt x="4265779" y="461913"/>
                  </a:lnTo>
                  <a:lnTo>
                    <a:pt x="4252151" y="504613"/>
                  </a:lnTo>
                  <a:lnTo>
                    <a:pt x="4233672" y="544894"/>
                  </a:lnTo>
                  <a:lnTo>
                    <a:pt x="4210691" y="582410"/>
                  </a:lnTo>
                  <a:lnTo>
                    <a:pt x="4183556" y="616813"/>
                  </a:lnTo>
                  <a:lnTo>
                    <a:pt x="4152613" y="647756"/>
                  </a:lnTo>
                  <a:lnTo>
                    <a:pt x="4118210" y="674891"/>
                  </a:lnTo>
                  <a:lnTo>
                    <a:pt x="4080694" y="697872"/>
                  </a:lnTo>
                  <a:lnTo>
                    <a:pt x="4040413" y="716351"/>
                  </a:lnTo>
                  <a:lnTo>
                    <a:pt x="3997713" y="729979"/>
                  </a:lnTo>
                  <a:lnTo>
                    <a:pt x="3952943" y="738412"/>
                  </a:lnTo>
                  <a:lnTo>
                    <a:pt x="3906449" y="741299"/>
                  </a:lnTo>
                  <a:close/>
                </a:path>
              </a:pathLst>
            </a:custGeom>
            <a:solidFill>
              <a:srgbClr val="0F59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147290" y="3969456"/>
            <a:ext cx="32435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動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画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研</a:t>
            </a:r>
            <a:r>
              <a:rPr dirty="0" sz="2400" spc="275" b="1">
                <a:solidFill>
                  <a:srgbClr val="FFFFFF"/>
                </a:solidFill>
                <a:latin typeface="ＭＳ Ｐゴシック"/>
                <a:cs typeface="ＭＳ Ｐゴシック"/>
              </a:rPr>
              <a:t>修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+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ワ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ー</a:t>
            </a:r>
            <a:r>
              <a:rPr dirty="0" sz="2400" spc="-30" b="1">
                <a:solidFill>
                  <a:srgbClr val="FFFFFF"/>
                </a:solidFill>
                <a:latin typeface="ＭＳ Ｐゴシック"/>
                <a:cs typeface="ＭＳ Ｐゴシック"/>
              </a:rPr>
              <a:t>ク</a:t>
            </a:r>
            <a:r>
              <a:rPr dirty="0" sz="24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シ</a:t>
            </a:r>
            <a:r>
              <a:rPr dirty="0" sz="24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ョップ</a:t>
            </a:r>
            <a:endParaRPr sz="2400">
              <a:latin typeface="ＭＳ Ｐゴシック"/>
              <a:cs typeface="ＭＳ Ｐゴシック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5403494" y="3179231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99" y="609599"/>
                </a:moveTo>
                <a:lnTo>
                  <a:pt x="255359" y="605610"/>
                </a:lnTo>
                <a:lnTo>
                  <a:pt x="208459" y="594061"/>
                </a:lnTo>
                <a:lnTo>
                  <a:pt x="164726" y="575578"/>
                </a:lnTo>
                <a:lnTo>
                  <a:pt x="124788" y="550791"/>
                </a:lnTo>
                <a:lnTo>
                  <a:pt x="89273" y="520326"/>
                </a:lnTo>
                <a:lnTo>
                  <a:pt x="58808" y="484810"/>
                </a:lnTo>
                <a:lnTo>
                  <a:pt x="34021" y="444873"/>
                </a:lnTo>
                <a:lnTo>
                  <a:pt x="15538" y="401140"/>
                </a:lnTo>
                <a:lnTo>
                  <a:pt x="3989" y="354240"/>
                </a:lnTo>
                <a:lnTo>
                  <a:pt x="0" y="304799"/>
                </a:lnTo>
                <a:lnTo>
                  <a:pt x="3989" y="255359"/>
                </a:lnTo>
                <a:lnTo>
                  <a:pt x="15538" y="208459"/>
                </a:lnTo>
                <a:lnTo>
                  <a:pt x="34021" y="164726"/>
                </a:lnTo>
                <a:lnTo>
                  <a:pt x="58808" y="124789"/>
                </a:lnTo>
                <a:lnTo>
                  <a:pt x="89273" y="89273"/>
                </a:lnTo>
                <a:lnTo>
                  <a:pt x="124788" y="58808"/>
                </a:lnTo>
                <a:lnTo>
                  <a:pt x="164726" y="34021"/>
                </a:lnTo>
                <a:lnTo>
                  <a:pt x="208459" y="15538"/>
                </a:lnTo>
                <a:lnTo>
                  <a:pt x="255359" y="3989"/>
                </a:lnTo>
                <a:lnTo>
                  <a:pt x="304799" y="0"/>
                </a:lnTo>
                <a:lnTo>
                  <a:pt x="352768" y="3797"/>
                </a:lnTo>
                <a:lnTo>
                  <a:pt x="399124" y="14961"/>
                </a:lnTo>
                <a:lnTo>
                  <a:pt x="443048" y="33155"/>
                </a:lnTo>
                <a:lnTo>
                  <a:pt x="483721" y="58039"/>
                </a:lnTo>
                <a:lnTo>
                  <a:pt x="520326" y="89273"/>
                </a:lnTo>
                <a:lnTo>
                  <a:pt x="551560" y="125877"/>
                </a:lnTo>
                <a:lnTo>
                  <a:pt x="576443" y="166551"/>
                </a:lnTo>
                <a:lnTo>
                  <a:pt x="594637" y="210475"/>
                </a:lnTo>
                <a:lnTo>
                  <a:pt x="605802" y="256831"/>
                </a:lnTo>
                <a:lnTo>
                  <a:pt x="609599" y="304799"/>
                </a:lnTo>
                <a:lnTo>
                  <a:pt x="605610" y="354240"/>
                </a:lnTo>
                <a:lnTo>
                  <a:pt x="594061" y="401140"/>
                </a:lnTo>
                <a:lnTo>
                  <a:pt x="575578" y="444873"/>
                </a:lnTo>
                <a:lnTo>
                  <a:pt x="550791" y="484810"/>
                </a:lnTo>
                <a:lnTo>
                  <a:pt x="520326" y="520326"/>
                </a:lnTo>
                <a:lnTo>
                  <a:pt x="484810" y="550791"/>
                </a:lnTo>
                <a:lnTo>
                  <a:pt x="444873" y="575578"/>
                </a:lnTo>
                <a:lnTo>
                  <a:pt x="401140" y="594061"/>
                </a:lnTo>
                <a:lnTo>
                  <a:pt x="354240" y="605610"/>
                </a:lnTo>
                <a:lnTo>
                  <a:pt x="304799" y="6095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5459557" y="3128926"/>
            <a:ext cx="48260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b="1">
                <a:solidFill>
                  <a:srgbClr val="0F59B3"/>
                </a:solidFill>
                <a:latin typeface="ＭＳ Ｐゴシック"/>
                <a:cs typeface="ＭＳ Ｐゴシック"/>
              </a:rPr>
              <a:t>＝</a:t>
            </a:r>
            <a:endParaRPr sz="3600">
              <a:latin typeface="ＭＳ Ｐゴシック"/>
              <a:cs typeface="ＭＳ Ｐゴシック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6228286" y="2215577"/>
            <a:ext cx="2576830" cy="2656840"/>
          </a:xfrm>
          <a:custGeom>
            <a:avLst/>
            <a:gdLst/>
            <a:ahLst/>
            <a:cxnLst/>
            <a:rect l="l" t="t" r="r" b="b"/>
            <a:pathLst>
              <a:path w="2576829" h="2656840">
                <a:moveTo>
                  <a:pt x="2463814" y="2656799"/>
                </a:moveTo>
                <a:lnTo>
                  <a:pt x="112885" y="2656799"/>
                </a:lnTo>
                <a:lnTo>
                  <a:pt x="68945" y="2647928"/>
                </a:lnTo>
                <a:lnTo>
                  <a:pt x="33063" y="2623736"/>
                </a:lnTo>
                <a:lnTo>
                  <a:pt x="8871" y="2587854"/>
                </a:lnTo>
                <a:lnTo>
                  <a:pt x="0" y="2543914"/>
                </a:lnTo>
                <a:lnTo>
                  <a:pt x="0" y="112885"/>
                </a:lnTo>
                <a:lnTo>
                  <a:pt x="8871" y="68945"/>
                </a:lnTo>
                <a:lnTo>
                  <a:pt x="33063" y="33063"/>
                </a:lnTo>
                <a:lnTo>
                  <a:pt x="68945" y="8871"/>
                </a:lnTo>
                <a:lnTo>
                  <a:pt x="112885" y="0"/>
                </a:lnTo>
                <a:lnTo>
                  <a:pt x="2463814" y="0"/>
                </a:lnTo>
                <a:lnTo>
                  <a:pt x="2507014" y="8592"/>
                </a:lnTo>
                <a:lnTo>
                  <a:pt x="2543636" y="33063"/>
                </a:lnTo>
                <a:lnTo>
                  <a:pt x="2568106" y="69685"/>
                </a:lnTo>
                <a:lnTo>
                  <a:pt x="2576699" y="112885"/>
                </a:lnTo>
                <a:lnTo>
                  <a:pt x="2576699" y="2543914"/>
                </a:lnTo>
                <a:lnTo>
                  <a:pt x="2567828" y="2587854"/>
                </a:lnTo>
                <a:lnTo>
                  <a:pt x="2543636" y="2623736"/>
                </a:lnTo>
                <a:lnTo>
                  <a:pt x="2507754" y="2647928"/>
                </a:lnTo>
                <a:lnTo>
                  <a:pt x="2463814" y="2656799"/>
                </a:lnTo>
                <a:close/>
              </a:path>
            </a:pathLst>
          </a:custGeom>
          <a:solidFill>
            <a:srgbClr val="EBF4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6770822" y="2421931"/>
            <a:ext cx="14478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動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画</a:t>
            </a:r>
            <a:r>
              <a:rPr dirty="0" sz="28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研</a:t>
            </a:r>
            <a:r>
              <a:rPr dirty="0" sz="28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修</a:t>
            </a:r>
            <a:endParaRPr sz="2800">
              <a:latin typeface="ＭＳ Ｐゴシック"/>
              <a:cs typeface="ＭＳ Ｐゴシック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537389" y="2215576"/>
            <a:ext cx="5081905" cy="2656840"/>
            <a:chOff x="6537389" y="2215576"/>
            <a:chExt cx="5081905" cy="2656840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389" y="2988574"/>
              <a:ext cx="1958473" cy="1845484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042475" y="2215576"/>
              <a:ext cx="2576830" cy="2656840"/>
            </a:xfrm>
            <a:custGeom>
              <a:avLst/>
              <a:gdLst/>
              <a:ahLst/>
              <a:cxnLst/>
              <a:rect l="l" t="t" r="r" b="b"/>
              <a:pathLst>
                <a:path w="2576829" h="2656840">
                  <a:moveTo>
                    <a:pt x="2463814" y="2656799"/>
                  </a:moveTo>
                  <a:lnTo>
                    <a:pt x="112885" y="2656799"/>
                  </a:lnTo>
                  <a:lnTo>
                    <a:pt x="68945" y="2647928"/>
                  </a:lnTo>
                  <a:lnTo>
                    <a:pt x="33063" y="2623736"/>
                  </a:lnTo>
                  <a:lnTo>
                    <a:pt x="8871" y="2587854"/>
                  </a:lnTo>
                  <a:lnTo>
                    <a:pt x="0" y="2543914"/>
                  </a:lnTo>
                  <a:lnTo>
                    <a:pt x="0" y="112885"/>
                  </a:lnTo>
                  <a:lnTo>
                    <a:pt x="8871" y="68945"/>
                  </a:lnTo>
                  <a:lnTo>
                    <a:pt x="33063" y="33063"/>
                  </a:lnTo>
                  <a:lnTo>
                    <a:pt x="68945" y="8871"/>
                  </a:lnTo>
                  <a:lnTo>
                    <a:pt x="112885" y="0"/>
                  </a:lnTo>
                  <a:lnTo>
                    <a:pt x="2463814" y="0"/>
                  </a:lnTo>
                  <a:lnTo>
                    <a:pt x="2507014" y="8592"/>
                  </a:lnTo>
                  <a:lnTo>
                    <a:pt x="2543636" y="33063"/>
                  </a:lnTo>
                  <a:lnTo>
                    <a:pt x="2568107" y="69685"/>
                  </a:lnTo>
                  <a:lnTo>
                    <a:pt x="2576699" y="112885"/>
                  </a:lnTo>
                  <a:lnTo>
                    <a:pt x="2576699" y="2543914"/>
                  </a:lnTo>
                  <a:lnTo>
                    <a:pt x="2567829" y="2587854"/>
                  </a:lnTo>
                  <a:lnTo>
                    <a:pt x="2543636" y="2623736"/>
                  </a:lnTo>
                  <a:lnTo>
                    <a:pt x="2507755" y="2647928"/>
                  </a:lnTo>
                  <a:lnTo>
                    <a:pt x="2463814" y="265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9316367" y="2425392"/>
            <a:ext cx="1956435" cy="421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ワ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ク</a:t>
            </a:r>
            <a:r>
              <a:rPr dirty="0" sz="26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シ</a:t>
            </a:r>
            <a:r>
              <a:rPr dirty="0" sz="2600" spc="-40" b="1">
                <a:solidFill>
                  <a:srgbClr val="0F59B3"/>
                </a:solidFill>
                <a:latin typeface="ＭＳ Ｐゴシック"/>
                <a:cs typeface="ＭＳ Ｐゴシック"/>
              </a:rPr>
              <a:t>ョップ</a:t>
            </a:r>
            <a:endParaRPr sz="2600">
              <a:latin typeface="ＭＳ Ｐゴシック"/>
              <a:cs typeface="ＭＳ Ｐゴシック"/>
            </a:endParaRPr>
          </a:p>
        </p:txBody>
      </p:sp>
      <p:pic>
        <p:nvPicPr>
          <p:cNvPr id="25" name="object 25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76740" y="2983177"/>
            <a:ext cx="1924918" cy="1850882"/>
          </a:xfrm>
          <a:prstGeom prst="rect">
            <a:avLst/>
          </a:prstGeom>
        </p:spPr>
      </p:pic>
      <p:sp>
        <p:nvSpPr>
          <p:cNvPr id="26" name="object 26" descr=""/>
          <p:cNvSpPr txBox="1"/>
          <p:nvPr/>
        </p:nvSpPr>
        <p:spPr>
          <a:xfrm>
            <a:off x="11877297" y="6065431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118752" y="106879"/>
              <a:ext cx="11970385" cy="1051560"/>
            </a:xfrm>
            <a:custGeom>
              <a:avLst/>
              <a:gdLst/>
              <a:ahLst/>
              <a:cxnLst/>
              <a:rect l="l" t="t" r="r" b="b"/>
              <a:pathLst>
                <a:path w="11970385" h="1051560">
                  <a:moveTo>
                    <a:pt x="11970299" y="1051499"/>
                  </a:moveTo>
                  <a:lnTo>
                    <a:pt x="0" y="1051499"/>
                  </a:lnTo>
                  <a:lnTo>
                    <a:pt x="0" y="0"/>
                  </a:lnTo>
                  <a:lnTo>
                    <a:pt x="11970299" y="0"/>
                  </a:lnTo>
                  <a:lnTo>
                    <a:pt x="11970299" y="1051499"/>
                  </a:lnTo>
                  <a:close/>
                </a:path>
              </a:pathLst>
            </a:custGeom>
            <a:solidFill>
              <a:srgbClr val="F1F1F1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6022" y="141482"/>
              <a:ext cx="1477470" cy="49250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18752" y="353568"/>
              <a:ext cx="315595" cy="0"/>
            </a:xfrm>
            <a:custGeom>
              <a:avLst/>
              <a:gdLst/>
              <a:ahLst/>
              <a:cxnLst/>
              <a:rect l="l" t="t" r="r" b="b"/>
              <a:pathLst>
                <a:path w="315595" h="0">
                  <a:moveTo>
                    <a:pt x="0" y="0"/>
                  </a:moveTo>
                  <a:lnTo>
                    <a:pt x="315299" y="0"/>
                  </a:lnTo>
                </a:path>
              </a:pathLst>
            </a:custGeom>
            <a:ln w="15874">
              <a:solidFill>
                <a:srgbClr val="8C52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2749" y="606448"/>
            <a:ext cx="342582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latin typeface="Arial"/>
                <a:cs typeface="Arial"/>
              </a:rPr>
              <a:t>AI</a:t>
            </a:r>
            <a:r>
              <a:rPr dirty="0" spc="-35"/>
              <a:t>活</a:t>
            </a:r>
            <a:r>
              <a:rPr dirty="0" spc="-35"/>
              <a:t>用</a:t>
            </a:r>
            <a:r>
              <a:rPr dirty="0" spc="-35"/>
              <a:t>サ</a:t>
            </a:r>
            <a:r>
              <a:rPr dirty="0" spc="-35"/>
              <a:t>ポ</a:t>
            </a:r>
            <a:r>
              <a:rPr dirty="0" spc="-35"/>
              <a:t>ート</a:t>
            </a:r>
            <a:r>
              <a:rPr dirty="0" spc="-35"/>
              <a:t>の</a:t>
            </a:r>
            <a:r>
              <a:rPr dirty="0" spc="-35"/>
              <a:t>概</a:t>
            </a:r>
            <a:r>
              <a:rPr dirty="0" spc="-60"/>
              <a:t>要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572749" y="224755"/>
            <a:ext cx="36683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12060" algn="l"/>
              </a:tabLst>
            </a:pP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１．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法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人</a:t>
            </a:r>
            <a:r>
              <a:rPr dirty="0" sz="1800" spc="-20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リ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ン</a:t>
            </a:r>
            <a:r>
              <a:rPr dirty="0" sz="1800" spc="-30" b="1">
                <a:solidFill>
                  <a:srgbClr val="8C52FF"/>
                </a:solidFill>
                <a:latin typeface="ＭＳ Ｐゴシック"/>
                <a:cs typeface="ＭＳ Ｐゴシック"/>
              </a:rPr>
              <a:t>グ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は</a:t>
            </a:r>
            <a:r>
              <a:rPr dirty="0" sz="1800" b="1">
                <a:solidFill>
                  <a:srgbClr val="8C52FF"/>
                </a:solidFill>
                <a:latin typeface="ＭＳ Ｐゴシック"/>
                <a:cs typeface="ＭＳ Ｐゴシック"/>
              </a:rPr>
              <a:t>	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③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1800" spc="-25" b="1">
                <a:solidFill>
                  <a:srgbClr val="8C52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1800" spc="-50" b="1">
                <a:solidFill>
                  <a:srgbClr val="8C52FF"/>
                </a:solidFill>
                <a:latin typeface="ＭＳ Ｐゴシック"/>
                <a:cs typeface="ＭＳ Ｐゴシック"/>
              </a:rPr>
              <a:t>援</a:t>
            </a:r>
            <a:endParaRPr sz="1800">
              <a:latin typeface="ＭＳ Ｐゴシック"/>
              <a:cs typeface="ＭＳ Ｐゴシック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34792" y="911002"/>
            <a:ext cx="164020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©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DigiRise,Inc.</a:t>
            </a:r>
            <a:r>
              <a:rPr dirty="0" sz="800" spc="-3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All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A5A5A5"/>
                </a:solidFill>
                <a:latin typeface="Arial"/>
                <a:cs typeface="Arial"/>
              </a:rPr>
              <a:t>Rights</a:t>
            </a:r>
            <a:r>
              <a:rPr dirty="0" sz="800" spc="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A5A5A5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161" y="1264707"/>
            <a:ext cx="11333699" cy="741299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811075" y="1378818"/>
            <a:ext cx="1023429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得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し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た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知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識</a:t>
            </a:r>
            <a:r>
              <a:rPr dirty="0" sz="3000" spc="-35" b="1">
                <a:solidFill>
                  <a:srgbClr val="FFFFFF"/>
                </a:solidFill>
                <a:latin typeface="ＭＳ Ｐゴシック"/>
                <a:cs typeface="ＭＳ Ｐゴシック"/>
              </a:rPr>
              <a:t>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ス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ルを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既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存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業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務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で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活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用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するため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の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伴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走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型</a:t>
            </a:r>
            <a:r>
              <a:rPr dirty="0" sz="3000" spc="-40" b="1">
                <a:solidFill>
                  <a:srgbClr val="FFFFFF"/>
                </a:solidFill>
                <a:latin typeface="ＭＳ Ｐゴシック"/>
                <a:cs typeface="ＭＳ Ｐゴシック"/>
              </a:rPr>
              <a:t>支</a:t>
            </a:r>
            <a:r>
              <a:rPr dirty="0" sz="3000" spc="-50" b="1">
                <a:solidFill>
                  <a:srgbClr val="FFFFFF"/>
                </a:solidFill>
                <a:latin typeface="ＭＳ Ｐゴシック"/>
                <a:cs typeface="ＭＳ Ｐゴシック"/>
              </a:rPr>
              <a:t>援</a:t>
            </a:r>
            <a:endParaRPr sz="3000">
              <a:latin typeface="ＭＳ Ｐゴシック"/>
              <a:cs typeface="ＭＳ Ｐゴシック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911725" y="2066278"/>
            <a:ext cx="5077460" cy="3354070"/>
            <a:chOff x="911725" y="2066278"/>
            <a:chExt cx="5077460" cy="3354070"/>
          </a:xfrm>
        </p:grpSpPr>
        <p:sp>
          <p:nvSpPr>
            <p:cNvPr id="12" name="object 12" descr=""/>
            <p:cNvSpPr/>
            <p:nvPr/>
          </p:nvSpPr>
          <p:spPr>
            <a:xfrm>
              <a:off x="911720" y="2066289"/>
              <a:ext cx="5077460" cy="3354070"/>
            </a:xfrm>
            <a:custGeom>
              <a:avLst/>
              <a:gdLst/>
              <a:ahLst/>
              <a:cxnLst/>
              <a:rect l="l" t="t" r="r" b="b"/>
              <a:pathLst>
                <a:path w="5077460" h="3354070">
                  <a:moveTo>
                    <a:pt x="5075999" y="2332088"/>
                  </a:moveTo>
                  <a:lnTo>
                    <a:pt x="5055159" y="2293150"/>
                  </a:lnTo>
                  <a:lnTo>
                    <a:pt x="5029200" y="2285288"/>
                  </a:lnTo>
                  <a:lnTo>
                    <a:pt x="46799" y="2285288"/>
                  </a:lnTo>
                  <a:lnTo>
                    <a:pt x="28587" y="2288971"/>
                  </a:lnTo>
                  <a:lnTo>
                    <a:pt x="13703" y="2298992"/>
                  </a:lnTo>
                  <a:lnTo>
                    <a:pt x="3670" y="2313876"/>
                  </a:lnTo>
                  <a:lnTo>
                    <a:pt x="0" y="2332088"/>
                  </a:lnTo>
                  <a:lnTo>
                    <a:pt x="0" y="3306788"/>
                  </a:lnTo>
                  <a:lnTo>
                    <a:pt x="3670" y="3324999"/>
                  </a:lnTo>
                  <a:lnTo>
                    <a:pt x="13703" y="3339884"/>
                  </a:lnTo>
                  <a:lnTo>
                    <a:pt x="28587" y="3349904"/>
                  </a:lnTo>
                  <a:lnTo>
                    <a:pt x="46799" y="3353587"/>
                  </a:lnTo>
                  <a:lnTo>
                    <a:pt x="5029200" y="3353587"/>
                  </a:lnTo>
                  <a:lnTo>
                    <a:pt x="5047412" y="3349904"/>
                  </a:lnTo>
                  <a:lnTo>
                    <a:pt x="5062296" y="3339884"/>
                  </a:lnTo>
                  <a:lnTo>
                    <a:pt x="5072316" y="3324999"/>
                  </a:lnTo>
                  <a:lnTo>
                    <a:pt x="5075999" y="3306788"/>
                  </a:lnTo>
                  <a:lnTo>
                    <a:pt x="5075999" y="2332088"/>
                  </a:lnTo>
                  <a:close/>
                </a:path>
                <a:path w="5077460" h="3354070">
                  <a:moveTo>
                    <a:pt x="5077244" y="46799"/>
                  </a:moveTo>
                  <a:lnTo>
                    <a:pt x="5056416" y="7861"/>
                  </a:lnTo>
                  <a:lnTo>
                    <a:pt x="5030444" y="0"/>
                  </a:lnTo>
                  <a:lnTo>
                    <a:pt x="48056" y="0"/>
                  </a:lnTo>
                  <a:lnTo>
                    <a:pt x="29832" y="3670"/>
                  </a:lnTo>
                  <a:lnTo>
                    <a:pt x="14960" y="13703"/>
                  </a:lnTo>
                  <a:lnTo>
                    <a:pt x="4927" y="28575"/>
                  </a:lnTo>
                  <a:lnTo>
                    <a:pt x="1244" y="46799"/>
                  </a:lnTo>
                  <a:lnTo>
                    <a:pt x="1244" y="1021499"/>
                  </a:lnTo>
                  <a:lnTo>
                    <a:pt x="4927" y="1039710"/>
                  </a:lnTo>
                  <a:lnTo>
                    <a:pt x="14960" y="1054582"/>
                  </a:lnTo>
                  <a:lnTo>
                    <a:pt x="29832" y="1064615"/>
                  </a:lnTo>
                  <a:lnTo>
                    <a:pt x="48056" y="1068298"/>
                  </a:lnTo>
                  <a:lnTo>
                    <a:pt x="5030444" y="1068298"/>
                  </a:lnTo>
                  <a:lnTo>
                    <a:pt x="5048669" y="1064615"/>
                  </a:lnTo>
                  <a:lnTo>
                    <a:pt x="5063541" y="1054582"/>
                  </a:lnTo>
                  <a:lnTo>
                    <a:pt x="5073574" y="1039710"/>
                  </a:lnTo>
                  <a:lnTo>
                    <a:pt x="5077244" y="1021499"/>
                  </a:lnTo>
                  <a:lnTo>
                    <a:pt x="5077244" y="467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60435" y="2188660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300090" y="2720133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5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048414" y="44550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288069" y="49865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1724937" y="2296762"/>
            <a:ext cx="3070225" cy="684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4455">
              <a:lnSpc>
                <a:spcPct val="100000"/>
              </a:lnSpc>
              <a:spcBef>
                <a:spcPts val="100"/>
              </a:spcBef>
            </a:pP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ス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タ</a:t>
            </a:r>
            <a:r>
              <a:rPr dirty="0" sz="2200" spc="-35" b="1">
                <a:solidFill>
                  <a:srgbClr val="1F59AB"/>
                </a:solidFill>
                <a:latin typeface="ＭＳ Ｐゴシック"/>
                <a:cs typeface="ＭＳ Ｐゴシック"/>
              </a:rPr>
              <a:t>ー</a:t>
            </a:r>
            <a:r>
              <a:rPr dirty="0" sz="2200" spc="-25" b="1">
                <a:solidFill>
                  <a:srgbClr val="1F59AB"/>
                </a:solidFill>
                <a:latin typeface="ＭＳ Ｐゴシック"/>
                <a:cs typeface="ＭＳ Ｐゴシック"/>
              </a:rPr>
              <a:t>ト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ア</a:t>
            </a:r>
            <a:r>
              <a:rPr dirty="0" sz="2200" spc="-30" b="1">
                <a:solidFill>
                  <a:srgbClr val="1F59AB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90" b="1">
                <a:solidFill>
                  <a:srgbClr val="1F59AB"/>
                </a:solidFill>
                <a:latin typeface="ＭＳ Ｐゴシック"/>
                <a:cs typeface="ＭＳ Ｐゴシック"/>
              </a:rPr>
              <a:t>プ </a:t>
            </a:r>
            <a:r>
              <a:rPr dirty="0" sz="2200" spc="-25" b="1">
                <a:solidFill>
                  <a:srgbClr val="1F59AB"/>
                </a:solidFill>
                <a:latin typeface="Arial"/>
                <a:cs typeface="Arial"/>
              </a:rPr>
              <a:t>MTG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・業務把握、目標・目的のすり合わせ、動機付け</a:t>
            </a:r>
            <a:endParaRPr sz="1200">
              <a:latin typeface="ＭＳ Ｐゴシック"/>
              <a:cs typeface="ＭＳ Ｐゴシック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620217" y="4515714"/>
            <a:ext cx="382905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学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習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管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理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ポ</a:t>
            </a:r>
            <a:r>
              <a:rPr dirty="0" sz="2200" spc="-45" b="1">
                <a:solidFill>
                  <a:srgbClr val="0F59B3"/>
                </a:solidFill>
                <a:latin typeface="ＭＳ Ｐゴシック"/>
                <a:cs typeface="ＭＳ Ｐゴシック"/>
              </a:rPr>
              <a:t>ート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・動画コンテンツとワークショップを完遂するための学習管理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・受講者のテスト点数、受講状況をレポートで提出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09225" y="5497371"/>
            <a:ext cx="5076190" cy="1068705"/>
            <a:chOff x="909225" y="5497371"/>
            <a:chExt cx="5076190" cy="1068705"/>
          </a:xfrm>
        </p:grpSpPr>
        <p:sp>
          <p:nvSpPr>
            <p:cNvPr id="20" name="object 20" descr=""/>
            <p:cNvSpPr/>
            <p:nvPr/>
          </p:nvSpPr>
          <p:spPr>
            <a:xfrm>
              <a:off x="909225" y="54973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7" y="1068299"/>
                  </a:moveTo>
                  <a:lnTo>
                    <a:pt x="46802" y="1068299"/>
                  </a:lnTo>
                  <a:lnTo>
                    <a:pt x="28584" y="1064621"/>
                  </a:lnTo>
                  <a:lnTo>
                    <a:pt x="13708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8" y="13708"/>
                  </a:lnTo>
                  <a:lnTo>
                    <a:pt x="28584" y="3677"/>
                  </a:lnTo>
                  <a:lnTo>
                    <a:pt x="46802" y="0"/>
                  </a:lnTo>
                  <a:lnTo>
                    <a:pt x="5029197" y="0"/>
                  </a:lnTo>
                  <a:lnTo>
                    <a:pt x="5068136" y="20836"/>
                  </a:lnTo>
                  <a:lnTo>
                    <a:pt x="5076000" y="46802"/>
                  </a:lnTo>
                  <a:lnTo>
                    <a:pt x="5076000" y="1021497"/>
                  </a:lnTo>
                  <a:lnTo>
                    <a:pt x="5072322" y="1039715"/>
                  </a:lnTo>
                  <a:lnTo>
                    <a:pt x="5062292" y="1054591"/>
                  </a:lnTo>
                  <a:lnTo>
                    <a:pt x="5047415" y="1064621"/>
                  </a:lnTo>
                  <a:lnTo>
                    <a:pt x="5029197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045914" y="56008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285569" y="61323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1617717" y="5661514"/>
            <a:ext cx="369379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研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修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中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間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報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告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r>
              <a:rPr dirty="0" sz="22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・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完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了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報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告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・研修受講中から業務効率化の進捗を会社に報告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・完了後に研修効果と社内促進ガイドラインをレポート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6261925" y="3212071"/>
            <a:ext cx="5076190" cy="1068705"/>
            <a:chOff x="6261925" y="3212071"/>
            <a:chExt cx="5076190" cy="1068705"/>
          </a:xfrm>
        </p:grpSpPr>
        <p:sp>
          <p:nvSpPr>
            <p:cNvPr id="25" name="object 25" descr=""/>
            <p:cNvSpPr/>
            <p:nvPr/>
          </p:nvSpPr>
          <p:spPr>
            <a:xfrm>
              <a:off x="6261925" y="32120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7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398615" y="33155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638269" y="38470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436738" y="3378586"/>
            <a:ext cx="403860" cy="4197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5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215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970417" y="3376214"/>
            <a:ext cx="306260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定</a:t>
            </a:r>
            <a:r>
              <a:rPr dirty="0" sz="2200" b="1">
                <a:solidFill>
                  <a:srgbClr val="0F59B3"/>
                </a:solidFill>
                <a:latin typeface="ＭＳ Ｐゴシック"/>
                <a:cs typeface="ＭＳ Ｐゴシック"/>
              </a:rPr>
              <a:t>例</a:t>
            </a:r>
            <a:r>
              <a:rPr dirty="0" sz="2200" spc="60" b="1">
                <a:solidFill>
                  <a:srgbClr val="0F59B3"/>
                </a:solidFill>
                <a:latin typeface="ＭＳ Ｐゴシック"/>
                <a:cs typeface="ＭＳ Ｐゴシック"/>
              </a:rPr>
              <a:t> 活用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MTG</a:t>
            </a:r>
            <a:r>
              <a:rPr dirty="0" sz="2200" spc="-1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200" spc="110" b="1">
                <a:solidFill>
                  <a:srgbClr val="0F59B3"/>
                </a:solidFill>
                <a:latin typeface="ＭＳ Ｐゴシック"/>
                <a:cs typeface="ＭＳ Ｐゴシック"/>
              </a:rPr>
              <a:t>月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1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回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・既存業務</a:t>
            </a:r>
            <a:r>
              <a:rPr dirty="0" sz="1200">
                <a:solidFill>
                  <a:srgbClr val="434343"/>
                </a:solidFill>
                <a:latin typeface="Arial"/>
                <a:cs typeface="Arial"/>
              </a:rPr>
              <a:t>→</a:t>
            </a: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作業への代替支援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・業務活用・定着サポート</a:t>
            </a:r>
            <a:r>
              <a:rPr dirty="0" sz="1200" spc="-25">
                <a:solidFill>
                  <a:srgbClr val="434343"/>
                </a:solidFill>
                <a:latin typeface="Arial"/>
                <a:cs typeface="Arial"/>
              </a:rPr>
              <a:t>MTG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6259425" y="4357871"/>
            <a:ext cx="5076190" cy="1068705"/>
            <a:chOff x="6259425" y="4357871"/>
            <a:chExt cx="5076190" cy="1068705"/>
          </a:xfrm>
        </p:grpSpPr>
        <p:sp>
          <p:nvSpPr>
            <p:cNvPr id="31" name="object 31" descr=""/>
            <p:cNvSpPr/>
            <p:nvPr/>
          </p:nvSpPr>
          <p:spPr>
            <a:xfrm>
              <a:off x="6259425" y="43578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8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6396114" y="44613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6635769" y="49928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 descr=""/>
          <p:cNvSpPr txBox="1"/>
          <p:nvPr/>
        </p:nvSpPr>
        <p:spPr>
          <a:xfrm>
            <a:off x="6434239" y="4524386"/>
            <a:ext cx="4038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0955">
              <a:lnSpc>
                <a:spcPts val="21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6967917" y="4522013"/>
            <a:ext cx="206121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チ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ャ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ト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ポ</a:t>
            </a:r>
            <a:r>
              <a:rPr dirty="0" sz="2200" spc="-45" b="1">
                <a:solidFill>
                  <a:srgbClr val="0F59B3"/>
                </a:solidFill>
                <a:latin typeface="ＭＳ Ｐゴシック"/>
                <a:cs typeface="ＭＳ Ｐゴシック"/>
              </a:rPr>
              <a:t>ート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・プロンプト作成、活用相談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・日々の業務効率化の相談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6259425" y="5503671"/>
            <a:ext cx="5076190" cy="1068705"/>
            <a:chOff x="6259425" y="5503671"/>
            <a:chExt cx="5076190" cy="1068705"/>
          </a:xfrm>
        </p:grpSpPr>
        <p:sp>
          <p:nvSpPr>
            <p:cNvPr id="37" name="object 37" descr=""/>
            <p:cNvSpPr/>
            <p:nvPr/>
          </p:nvSpPr>
          <p:spPr>
            <a:xfrm>
              <a:off x="6259425" y="5503671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1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8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1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6396114" y="5607183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635769" y="6138656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 descr=""/>
          <p:cNvSpPr txBox="1"/>
          <p:nvPr/>
        </p:nvSpPr>
        <p:spPr>
          <a:xfrm>
            <a:off x="6434238" y="5670186"/>
            <a:ext cx="4038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0955">
              <a:lnSpc>
                <a:spcPts val="21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1800">
              <a:latin typeface="Arial"/>
              <a:cs typeface="Arial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967917" y="5667814"/>
            <a:ext cx="3279775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オ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ラ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イ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サ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200" spc="-25" b="1">
                <a:solidFill>
                  <a:srgbClr val="0F59B3"/>
                </a:solidFill>
                <a:latin typeface="ＭＳ Ｐゴシック"/>
                <a:cs typeface="ＭＳ Ｐゴシック"/>
              </a:rPr>
              <a:t>ン</a:t>
            </a:r>
            <a:r>
              <a:rPr dirty="0" sz="2200" spc="-20" b="1">
                <a:solidFill>
                  <a:srgbClr val="0F59B3"/>
                </a:solidFill>
                <a:latin typeface="ＭＳ Ｐゴシック"/>
                <a:cs typeface="ＭＳ Ｐゴシック"/>
              </a:rPr>
              <a:t>（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交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流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）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・他社活用事例、最新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活用法について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15">
                <a:solidFill>
                  <a:srgbClr val="434343"/>
                </a:solidFill>
                <a:latin typeface="ＭＳ Ｐゴシック"/>
                <a:cs typeface="ＭＳ Ｐゴシック"/>
              </a:rPr>
              <a:t>・ユーザーコミュニティ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42" name="object 42" descr=""/>
          <p:cNvGrpSpPr/>
          <p:nvPr/>
        </p:nvGrpSpPr>
        <p:grpSpPr>
          <a:xfrm>
            <a:off x="6259425" y="2072583"/>
            <a:ext cx="5076190" cy="1068705"/>
            <a:chOff x="6259425" y="2072583"/>
            <a:chExt cx="5076190" cy="1068705"/>
          </a:xfrm>
        </p:grpSpPr>
        <p:sp>
          <p:nvSpPr>
            <p:cNvPr id="43" name="object 43" descr=""/>
            <p:cNvSpPr/>
            <p:nvPr/>
          </p:nvSpPr>
          <p:spPr>
            <a:xfrm>
              <a:off x="6259425" y="2072583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5">
                  <a:moveTo>
                    <a:pt x="5029196" y="1068299"/>
                  </a:moveTo>
                  <a:lnTo>
                    <a:pt x="46801" y="1068299"/>
                  </a:lnTo>
                  <a:lnTo>
                    <a:pt x="28584" y="1064622"/>
                  </a:lnTo>
                  <a:lnTo>
                    <a:pt x="13707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7" y="13707"/>
                  </a:lnTo>
                  <a:lnTo>
                    <a:pt x="28584" y="3677"/>
                  </a:lnTo>
                  <a:lnTo>
                    <a:pt x="46801" y="0"/>
                  </a:lnTo>
                  <a:lnTo>
                    <a:pt x="5029196" y="0"/>
                  </a:lnTo>
                  <a:lnTo>
                    <a:pt x="5068136" y="20836"/>
                  </a:lnTo>
                  <a:lnTo>
                    <a:pt x="5075999" y="46802"/>
                  </a:lnTo>
                  <a:lnTo>
                    <a:pt x="5075999" y="1021497"/>
                  </a:lnTo>
                  <a:lnTo>
                    <a:pt x="5072321" y="1039715"/>
                  </a:lnTo>
                  <a:lnTo>
                    <a:pt x="5062291" y="1054591"/>
                  </a:lnTo>
                  <a:lnTo>
                    <a:pt x="5047414" y="1064622"/>
                  </a:lnTo>
                  <a:lnTo>
                    <a:pt x="5029196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396114" y="2176095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2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2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7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7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635769" y="2707569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5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 descr=""/>
          <p:cNvSpPr txBox="1"/>
          <p:nvPr/>
        </p:nvSpPr>
        <p:spPr>
          <a:xfrm>
            <a:off x="6447538" y="2262261"/>
            <a:ext cx="403860" cy="382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80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200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6967917" y="2236726"/>
            <a:ext cx="2547620" cy="76898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87960">
              <a:lnSpc>
                <a:spcPct val="100000"/>
              </a:lnSpc>
              <a:spcBef>
                <a:spcPts val="315"/>
              </a:spcBef>
            </a:pP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フ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ォ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ロ</a:t>
            </a: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ー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ア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ッ</a:t>
            </a:r>
            <a:r>
              <a:rPr dirty="0" sz="2200" spc="-90" b="1">
                <a:solidFill>
                  <a:srgbClr val="0F59B3"/>
                </a:solidFill>
                <a:latin typeface="ＭＳ Ｐゴシック"/>
                <a:cs typeface="ＭＳ Ｐゴシック"/>
              </a:rPr>
              <a:t>プ </a:t>
            </a:r>
            <a:r>
              <a:rPr dirty="0" sz="2200" spc="-25" b="1">
                <a:solidFill>
                  <a:srgbClr val="0F59B3"/>
                </a:solidFill>
                <a:latin typeface="Arial"/>
                <a:cs typeface="Arial"/>
              </a:rPr>
              <a:t>MTG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・社内業務改革のロードマップ策定支援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・社内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10">
                <a:solidFill>
                  <a:srgbClr val="434343"/>
                </a:solidFill>
                <a:latin typeface="ＭＳ Ｐゴシック"/>
                <a:cs typeface="ＭＳ Ｐゴシック"/>
              </a:rPr>
              <a:t>活用計画の策定</a:t>
            </a:r>
            <a:endParaRPr sz="1200">
              <a:latin typeface="ＭＳ Ｐゴシック"/>
              <a:cs typeface="ＭＳ Ｐゴシック"/>
            </a:endParaRPr>
          </a:p>
        </p:txBody>
      </p:sp>
      <p:grpSp>
        <p:nvGrpSpPr>
          <p:cNvPr id="48" name="object 48" descr=""/>
          <p:cNvGrpSpPr/>
          <p:nvPr/>
        </p:nvGrpSpPr>
        <p:grpSpPr>
          <a:xfrm>
            <a:off x="910475" y="3215233"/>
            <a:ext cx="5076190" cy="1068705"/>
            <a:chOff x="910475" y="3215233"/>
            <a:chExt cx="5076190" cy="1068705"/>
          </a:xfrm>
        </p:grpSpPr>
        <p:sp>
          <p:nvSpPr>
            <p:cNvPr id="49" name="object 49" descr=""/>
            <p:cNvSpPr/>
            <p:nvPr/>
          </p:nvSpPr>
          <p:spPr>
            <a:xfrm>
              <a:off x="910475" y="3215233"/>
              <a:ext cx="5076190" cy="1068705"/>
            </a:xfrm>
            <a:custGeom>
              <a:avLst/>
              <a:gdLst/>
              <a:ahLst/>
              <a:cxnLst/>
              <a:rect l="l" t="t" r="r" b="b"/>
              <a:pathLst>
                <a:path w="5076190" h="1068704">
                  <a:moveTo>
                    <a:pt x="5029197" y="1068299"/>
                  </a:moveTo>
                  <a:lnTo>
                    <a:pt x="46802" y="1068299"/>
                  </a:lnTo>
                  <a:lnTo>
                    <a:pt x="28584" y="1064622"/>
                  </a:lnTo>
                  <a:lnTo>
                    <a:pt x="13708" y="1054591"/>
                  </a:lnTo>
                  <a:lnTo>
                    <a:pt x="3677" y="1039715"/>
                  </a:lnTo>
                  <a:lnTo>
                    <a:pt x="0" y="1021497"/>
                  </a:lnTo>
                  <a:lnTo>
                    <a:pt x="0" y="46802"/>
                  </a:lnTo>
                  <a:lnTo>
                    <a:pt x="3677" y="28584"/>
                  </a:lnTo>
                  <a:lnTo>
                    <a:pt x="13708" y="13707"/>
                  </a:lnTo>
                  <a:lnTo>
                    <a:pt x="28584" y="3677"/>
                  </a:lnTo>
                  <a:lnTo>
                    <a:pt x="46802" y="0"/>
                  </a:lnTo>
                  <a:lnTo>
                    <a:pt x="5029197" y="0"/>
                  </a:lnTo>
                  <a:lnTo>
                    <a:pt x="5068136" y="20836"/>
                  </a:lnTo>
                  <a:lnTo>
                    <a:pt x="5076000" y="46802"/>
                  </a:lnTo>
                  <a:lnTo>
                    <a:pt x="5076000" y="1021497"/>
                  </a:lnTo>
                  <a:lnTo>
                    <a:pt x="5072322" y="1039715"/>
                  </a:lnTo>
                  <a:lnTo>
                    <a:pt x="5062292" y="1054591"/>
                  </a:lnTo>
                  <a:lnTo>
                    <a:pt x="5047415" y="1064622"/>
                  </a:lnTo>
                  <a:lnTo>
                    <a:pt x="5029197" y="1068299"/>
                  </a:lnTo>
                  <a:close/>
                </a:path>
              </a:pathLst>
            </a:custGeom>
            <a:solidFill>
              <a:srgbClr val="EBF4F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047164" y="3318745"/>
              <a:ext cx="501015" cy="457834"/>
            </a:xfrm>
            <a:custGeom>
              <a:avLst/>
              <a:gdLst/>
              <a:ahLst/>
              <a:cxnLst/>
              <a:rect l="l" t="t" r="r" b="b"/>
              <a:pathLst>
                <a:path w="501015" h="457835">
                  <a:moveTo>
                    <a:pt x="250499" y="457799"/>
                  </a:moveTo>
                  <a:lnTo>
                    <a:pt x="200015" y="453149"/>
                  </a:lnTo>
                  <a:lnTo>
                    <a:pt x="152994" y="439811"/>
                  </a:lnTo>
                  <a:lnTo>
                    <a:pt x="110443" y="418707"/>
                  </a:lnTo>
                  <a:lnTo>
                    <a:pt x="73369" y="390756"/>
                  </a:lnTo>
                  <a:lnTo>
                    <a:pt x="42781" y="356880"/>
                  </a:lnTo>
                  <a:lnTo>
                    <a:pt x="19685" y="317998"/>
                  </a:lnTo>
                  <a:lnTo>
                    <a:pt x="5089" y="275031"/>
                  </a:lnTo>
                  <a:lnTo>
                    <a:pt x="0" y="228899"/>
                  </a:lnTo>
                  <a:lnTo>
                    <a:pt x="5089" y="182768"/>
                  </a:lnTo>
                  <a:lnTo>
                    <a:pt x="19685" y="139801"/>
                  </a:lnTo>
                  <a:lnTo>
                    <a:pt x="42781" y="100919"/>
                  </a:lnTo>
                  <a:lnTo>
                    <a:pt x="73369" y="67043"/>
                  </a:lnTo>
                  <a:lnTo>
                    <a:pt x="110443" y="39092"/>
                  </a:lnTo>
                  <a:lnTo>
                    <a:pt x="152994" y="17988"/>
                  </a:lnTo>
                  <a:lnTo>
                    <a:pt x="200015" y="4650"/>
                  </a:lnTo>
                  <a:lnTo>
                    <a:pt x="250499" y="0"/>
                  </a:lnTo>
                  <a:lnTo>
                    <a:pt x="300984" y="4650"/>
                  </a:lnTo>
                  <a:lnTo>
                    <a:pt x="348005" y="17988"/>
                  </a:lnTo>
                  <a:lnTo>
                    <a:pt x="390556" y="39092"/>
                  </a:lnTo>
                  <a:lnTo>
                    <a:pt x="427630" y="67043"/>
                  </a:lnTo>
                  <a:lnTo>
                    <a:pt x="458218" y="100919"/>
                  </a:lnTo>
                  <a:lnTo>
                    <a:pt x="481314" y="139801"/>
                  </a:lnTo>
                  <a:lnTo>
                    <a:pt x="495910" y="182768"/>
                  </a:lnTo>
                  <a:lnTo>
                    <a:pt x="500999" y="228899"/>
                  </a:lnTo>
                  <a:lnTo>
                    <a:pt x="495910" y="275031"/>
                  </a:lnTo>
                  <a:lnTo>
                    <a:pt x="481314" y="317998"/>
                  </a:lnTo>
                  <a:lnTo>
                    <a:pt x="458218" y="356880"/>
                  </a:lnTo>
                  <a:lnTo>
                    <a:pt x="427630" y="390756"/>
                  </a:lnTo>
                  <a:lnTo>
                    <a:pt x="390556" y="418707"/>
                  </a:lnTo>
                  <a:lnTo>
                    <a:pt x="348005" y="439811"/>
                  </a:lnTo>
                  <a:lnTo>
                    <a:pt x="300984" y="453149"/>
                  </a:lnTo>
                  <a:lnTo>
                    <a:pt x="250499" y="457799"/>
                  </a:lnTo>
                  <a:close/>
                </a:path>
              </a:pathLst>
            </a:custGeom>
            <a:solidFill>
              <a:srgbClr val="47D7F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86819" y="3850219"/>
              <a:ext cx="0" cy="268605"/>
            </a:xfrm>
            <a:custGeom>
              <a:avLst/>
              <a:gdLst/>
              <a:ahLst/>
              <a:cxnLst/>
              <a:rect l="l" t="t" r="r" b="b"/>
              <a:pathLst>
                <a:path w="0" h="268604">
                  <a:moveTo>
                    <a:pt x="0" y="0"/>
                  </a:moveTo>
                  <a:lnTo>
                    <a:pt x="0" y="268499"/>
                  </a:lnTo>
                </a:path>
              </a:pathLst>
            </a:custGeom>
            <a:ln w="19049">
              <a:solidFill>
                <a:srgbClr val="47D7F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 descr=""/>
          <p:cNvSpPr txBox="1"/>
          <p:nvPr/>
        </p:nvSpPr>
        <p:spPr>
          <a:xfrm>
            <a:off x="1617717" y="3296927"/>
            <a:ext cx="2684780" cy="895985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189230">
              <a:lnSpc>
                <a:spcPct val="100000"/>
              </a:lnSpc>
              <a:spcBef>
                <a:spcPts val="960"/>
              </a:spcBef>
            </a:pPr>
            <a:r>
              <a:rPr dirty="0" sz="2200" spc="40" b="1">
                <a:solidFill>
                  <a:srgbClr val="0F59B3"/>
                </a:solidFill>
                <a:latin typeface="ＭＳ Ｐゴシック"/>
                <a:cs typeface="ＭＳ Ｐゴシック"/>
              </a:rPr>
              <a:t>生成</a:t>
            </a:r>
            <a:r>
              <a:rPr dirty="0" sz="2200" spc="-10" b="1">
                <a:solidFill>
                  <a:srgbClr val="0F59B3"/>
                </a:solidFill>
                <a:latin typeface="Arial"/>
                <a:cs typeface="Arial"/>
              </a:rPr>
              <a:t>AI</a:t>
            </a:r>
            <a:r>
              <a:rPr dirty="0" sz="2200" spc="-35" b="1">
                <a:solidFill>
                  <a:srgbClr val="0F59B3"/>
                </a:solidFill>
                <a:latin typeface="ＭＳ Ｐゴシック"/>
                <a:cs typeface="ＭＳ Ｐゴシック"/>
              </a:rPr>
              <a:t>ツー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ル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説</a:t>
            </a:r>
            <a:r>
              <a:rPr dirty="0" sz="2200" spc="-30" b="1">
                <a:solidFill>
                  <a:srgbClr val="0F59B3"/>
                </a:solidFill>
                <a:latin typeface="ＭＳ Ｐゴシック"/>
                <a:cs typeface="ＭＳ Ｐゴシック"/>
              </a:rPr>
              <a:t>明</a:t>
            </a:r>
            <a:r>
              <a:rPr dirty="0" sz="2200" spc="-50" b="1">
                <a:solidFill>
                  <a:srgbClr val="0F59B3"/>
                </a:solidFill>
                <a:latin typeface="ＭＳ Ｐゴシック"/>
                <a:cs typeface="ＭＳ Ｐゴシック"/>
              </a:rPr>
              <a:t>会</a:t>
            </a:r>
            <a:endParaRPr sz="2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200">
                <a:solidFill>
                  <a:srgbClr val="434343"/>
                </a:solidFill>
                <a:latin typeface="ＭＳ Ｐゴシック"/>
                <a:cs typeface="ＭＳ Ｐゴシック"/>
              </a:rPr>
              <a:t>・最新</a:t>
            </a:r>
            <a:r>
              <a:rPr dirty="0" sz="1200" spc="-10">
                <a:solidFill>
                  <a:srgbClr val="434343"/>
                </a:solidFill>
                <a:latin typeface="Arial"/>
                <a:cs typeface="Arial"/>
              </a:rPr>
              <a:t>AI</a:t>
            </a:r>
            <a:r>
              <a:rPr dirty="0" sz="1200" spc="-20">
                <a:solidFill>
                  <a:srgbClr val="434343"/>
                </a:solidFill>
                <a:latin typeface="ＭＳ Ｐゴシック"/>
                <a:cs typeface="ＭＳ Ｐゴシック"/>
              </a:rPr>
              <a:t>ツールのご紹介</a:t>
            </a:r>
            <a:endParaRPr sz="1200">
              <a:latin typeface="ＭＳ Ｐゴシック"/>
              <a:cs typeface="ＭＳ Ｐゴシック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434343"/>
                </a:solidFill>
                <a:latin typeface="ＭＳ Ｐゴシック"/>
                <a:cs typeface="ＭＳ Ｐゴシック"/>
              </a:rPr>
              <a:t>・基本的な使い方、機能、管理面の説明</a:t>
            </a:r>
            <a:endParaRPr sz="1200">
              <a:latin typeface="ＭＳ Ｐゴシック"/>
              <a:cs typeface="ＭＳ Ｐゴシック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109363" y="2235673"/>
            <a:ext cx="40386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083988" y="3409248"/>
            <a:ext cx="403860" cy="37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790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3495">
              <a:lnSpc>
                <a:spcPts val="1989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083988" y="4508336"/>
            <a:ext cx="403860" cy="415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93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 marL="26034">
              <a:lnSpc>
                <a:spcPts val="213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087338" y="5683524"/>
            <a:ext cx="403860" cy="377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785"/>
              </a:lnSpc>
              <a:spcBef>
                <a:spcPts val="100"/>
              </a:spcBef>
            </a:pPr>
            <a:r>
              <a:rPr dirty="0" sz="800" spc="-10" b="1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1985"/>
              </a:lnSpc>
            </a:pPr>
            <a:r>
              <a:rPr dirty="0" sz="18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資料ダウンロード用_株式会社デジライズ_法人リスキリング資料_20241127</dc:title>
  <dcterms:created xsi:type="dcterms:W3CDTF">2025-06-10T01:15:05Z</dcterms:created>
  <dcterms:modified xsi:type="dcterms:W3CDTF">2025-06-10T01:15:05Z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